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8"/>
  </p:notesMasterIdLst>
  <p:handoutMasterIdLst>
    <p:handoutMasterId r:id="rId19"/>
  </p:handoutMasterIdLst>
  <p:sldIdLst>
    <p:sldId id="309" r:id="rId5"/>
    <p:sldId id="306" r:id="rId6"/>
    <p:sldId id="295" r:id="rId7"/>
    <p:sldId id="292" r:id="rId8"/>
    <p:sldId id="311" r:id="rId9"/>
    <p:sldId id="296" r:id="rId10"/>
    <p:sldId id="287" r:id="rId11"/>
    <p:sldId id="288" r:id="rId12"/>
    <p:sldId id="310" r:id="rId13"/>
    <p:sldId id="312" r:id="rId14"/>
    <p:sldId id="313" r:id="rId15"/>
    <p:sldId id="314" r:id="rId16"/>
    <p:sldId id="305" r:id="rId17"/>
  </p:sldIdLst>
  <p:sldSz cx="12192000" cy="6858000"/>
  <p:notesSz cx="6858000" cy="9144000"/>
  <p:defaultTextStyle>
    <a:defPPr rtl="0"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>
          <p15:clr>
            <a:srgbClr val="A4A3A4"/>
          </p15:clr>
        </p15:guide>
        <p15:guide id="3" orient="horz" pos="9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6" name="Author" initials="A" lastIdx="0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FEAE3"/>
    <a:srgbClr val="5271FF"/>
    <a:srgbClr val="FCF5EE"/>
    <a:srgbClr val="4D748C"/>
    <a:srgbClr val="F7EDE9"/>
    <a:srgbClr val="C59C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708AE5A-4972-D5DB-FF0A-C8797636DF3B}" v="120" dt="2022-12-16T13:04:04.46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524" autoAdjust="0"/>
  </p:normalViewPr>
  <p:slideViewPr>
    <p:cSldViewPr snapToGrid="0">
      <p:cViewPr varScale="1">
        <p:scale>
          <a:sx n="83" d="100"/>
          <a:sy n="83" d="100"/>
        </p:scale>
        <p:origin x="686" y="77"/>
      </p:cViewPr>
      <p:guideLst>
        <p:guide pos="3840"/>
        <p:guide orient="horz" pos="9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notesViewPr>
    <p:cSldViewPr snapToGrid="0">
      <p:cViewPr varScale="1">
        <p:scale>
          <a:sx n="93" d="100"/>
          <a:sy n="93" d="100"/>
        </p:scale>
        <p:origin x="370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26" Type="http://schemas.microsoft.com/office/2018/10/relationships/authors" Target="authors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>
            <a:extLst>
              <a:ext uri="{FF2B5EF4-FFF2-40B4-BE49-F238E27FC236}">
                <a16:creationId xmlns:a16="http://schemas.microsoft.com/office/drawing/2014/main" id="{2CC20273-5AA7-4B5D-8917-720BAAB9138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061CC58D-E543-4F81-9083-39F6F7D445D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3A3EA0C3-E28A-4DA2-8EB5-454C15D6A033}" type="datetime1">
              <a:rPr lang="fr-FR" smtClean="0"/>
              <a:t>16/12/2022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C66FDA1-CF86-4FB5-8893-04F6CB5B062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9D5CFB5-A96B-47B6-A27C-F99C604341E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CDD7E118-DCD0-425E-8F60-56D854F8828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7825939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5T21:54:37.1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742 152 24575,'-3'-1'0,"0"1"0,1-1 0,-1 0 0,1 0 0,-1 0 0,1 0 0,0-1 0,0 1 0,-4-3 0,-6-4 0,-6 1 0,1 0 0,-1 2 0,-1 0 0,1 1 0,0 0 0,-29 0 0,32 3 0,0 1 0,0 0 0,0 1 0,0 1 0,0 1 0,0 0 0,0 0 0,-22 10 0,-35 22 0,-78 51 0,140-79 0,0 1 0,0-1 0,0 1 0,1 1 0,0 0 0,1 0 0,0 1 0,0 0 0,1 1 0,1-1 0,-1 1 0,2 0 0,-8 20 0,6-7 0,1 0 0,1 0 0,1 1 0,1-1 0,0 48 0,-7 46 0,1-3 0,9-107 0,1-1 0,0 1 0,0 0 0,1 0 0,0-1 0,0 1 0,1-1 0,0 0 0,1 0 0,-1 0 0,1 0 0,5 6 0,9 10 0,39 40 0,-32-37 0,-11-11 0,2-1 0,0-1 0,1-1 0,0 0 0,1-1 0,0 0 0,0-2 0,1 0 0,1-1 0,0-2 0,0 1 0,31 4 0,-14-5 0,1-2 0,-1-2 0,1-1 0,-1-2 0,1-1 0,40-8 0,-65 7 0,-1 0 0,0-1 0,0 0 0,0-1 0,0 0 0,0 0 0,-1-2 0,0 1 0,-1-1 0,19-16 0,-1-4 0,-2-1 0,29-39 0,-24 29 0,-17 21 0,0-2 0,-1 0 0,0 0 0,-2-1 0,-1-1 0,0 1 0,-1-2 0,-2 1 0,0-1 0,5-29 0,-2-16 0,-3-1 0,-3-1 0,-8-111 0,3 170 0,0-1 0,0 1 0,-1 0 0,0 0 0,-1 0 0,0 0 0,-1 0 0,0 0 0,0 1 0,-1 0 0,-1 0 0,1 0 0,-1 0 0,-1 1 0,1 0 0,-2 1 0,1-1 0,-1 1 0,0 1 0,0-1 0,-1 1 0,-16-8 0,-40-25 88,48 27-572,-1 1-1,-28-12 1,21 14-6342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5T21:55:14.0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330 1 24575,'-5'0'0,"-5"0"0,-5 0 0,-5 4 0,-4 2 0,-1 4 0,-1 0 0,3 3 0,2-1 0,0 2 0,-1-1 0,0-4 0,-2 2 0,-1 3 0,-1 0 0,5-3-8191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5T21:55:17.5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45 192 24575,'-4'0'0,"-7"0"0,0-4 0,1-6 0,3-10 0,6-6 0,8 1 0,3 1 0,4 0 0,3 4 0,5 6 0,2 0 0,-4 4-8191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5T21:55:18.9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72 1 24575,'0'4'0,"0"6"0,0 5 0,0 5 0,0 4 0,0 1 0,-4 1 0,-7-3 0,-5-6 0,0-2 0,3-8 0,4-13 0,7-6 0,8-6 0,4 1-8191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5T21:55:25.5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1 24575,'-4'0'0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5T21:54:55.0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10935 1108 24575,'-4'1'0,"0"1"0,1 0 0,-1 0 0,0 0 0,1 1 0,0-1 0,-1 1 0,1-1 0,0 1 0,0 0 0,0 1 0,1-1 0,-4 6 0,2-5 0,-33 48 0,1 1 0,-39 81 0,50-87 0,-1 0 0,-3-2 0,-57 69 0,-20 0 0,-115 140 0,146-161 0,-116 114 0,106-127 0,-3-4 0,-137 89 0,-268 184 0,230-159 0,164-117 0,-199 127 0,151-117 0,-295 149 0,319-179 0,-260 108 0,-10-28 0,188-78 0,-3-8 0,-222 19 0,-375-2 0,101 32 0,247-22 0,271-63 0,6-1 0,-533 54 0,156-61 0,303-5 0,233 4 0,-1 0 0,-33 7 0,30-3 0,-38 2 0,-410-6 0,243-4 0,220 2 0,1 0 0,1 0 0,0 0 0,0-1 0,-1 0 0,-9-2 0,16 2 0,0 0 0,-1 0 0,1 0 0,0-1 0,-1 1 0,1 0 0,0-1 0,0 0 0,0 1 0,0-1 0,0 0 0,1 0 0,-1 0 0,1 0 0,-1 0 0,1 0 0,0-1 0,-1 1 0,1 0 0,-1-6 0,-7-25 0,-6-34 0,12 46 0,-1 0 0,-1 0 0,-1 1 0,0 0 0,-19-37 0,-23-36 0,32 61 0,0 1 0,-2 0 0,-29-38 0,31 48 0,7 10 0,0 0 0,0 1 0,-21-18 0,0 6 0,-1 2 0,-1 0 0,-47-20 0,37 19 0,27 13 0,-1-1 0,0 2 0,0 0 0,0 1 0,-1 1 0,0 0 0,0 2 0,-24-3 0,17 5 0,-17-1 0,-80 7 0,110-4 0,0 1 0,0 0 0,0 1 0,0 0 0,1 0 0,0 1 0,0 1 0,0 0 0,0 0 0,0 1 0,1 0 0,-11 10 0,-32 29 0,33-30 0,1 1 0,0 1 0,1 1 0,1 0 0,-23 34 0,30-33 0,1 1 0,0-1 0,2 1 0,1 0 0,0 1 0,2-1 0,0 1 0,0 40 0,2-13 0,-1-22 0,2-1 0,0 1 0,2-1 0,5 26 0,-2-38 0,0 0 0,1-1 0,0 1 0,1-1 0,0 0 0,1-1 0,13 15 0,13 20 0,-27-36 0,1 0 0,0-1 0,1 1 0,0-2 0,0 1 0,1-2 0,17 11 0,1-1 0,51 22 0,-65-34 0,-1-1 0,1-1 0,1 0 0,-1 0 0,22 0 0,24 4 0,-8 1 0,0-3 0,1-1 0,97-8 0,-127 1 0,0-2 0,0-1 0,0-1 0,-1 0 0,21-12 0,11-2 0,-29 10 0,0 0 0,-1-2 0,-1-1 0,26-18 0,82-74 0,-108 87 0,-18 15 0,22-21 0,2 1 0,1 2 0,1 1 0,1 1 0,38-18 0,-28 22 0,-1-3 0,0-1 0,-2-2 0,0-1 0,44-37 0,-68 48 0,-1 0 0,2 1 0,0 1 0,33-16 0,-47 25 0,1 0 0,-1 0 0,0 0 0,1 0 0,-1 0 0,0 0 0,0-1 0,1 1 0,-1-1 0,0 0 0,-1 0 0,1 0 0,0 1 0,0-2 0,-1 1 0,1 0 0,-1 0 0,0 0 0,2-4 0,-3 6 0,0-1 0,-1 1 0,1 0 0,0-1 0,0 1 0,0-1 0,0 1 0,-1 0 0,1-1 0,0 1 0,0-1 0,-1 1 0,1 0 0,0-1 0,-1 1 0,1 0 0,0 0 0,-1-1 0,1 1 0,-1 0 0,1 0 0,0-1 0,-1 1 0,1 0 0,-1 0 0,1 0 0,-1 0 0,1 0 0,-1 0 0,1 0 0,0 0 0,-1 0 0,1 0 0,-1 0 0,1 0 0,-1 0 0,1 0 0,-1 0 0,1 0 0,0 0 0,-2 1 0,-18 4 0,-17 15 0,0 2 0,1 1 0,2 2 0,-38 34 0,30-23 0,-81 51 0,-25 4 0,132-80 0,7-7 0,2 1 0,-1 0 0,1 1 0,-1 0 0,-11 13 0,18-17 0,-1 0 0,1 0 0,0 0 0,0 1 0,-1-1 0,2 0 0,-1 1 0,0-1 0,0 1 0,1-1 0,-1 1 0,1-1 0,0 1 0,0 0 0,0-1 0,0 1 0,0-1 0,1 1 0,-1-1 0,1 1 0,0-1 0,-1 1 0,1-1 0,0 0 0,3 5 0,4 6 0,1 1 0,0-2 0,1 1 0,20 19 0,16 20 0,48 70 0,-21-35 0,16 21 0,-42-27 0,-42-77 0,-4-14 0,-4-13 0,-10-16 0,-3 0 0,-1 2 0,-2 0 0,-35-50 0,-50-68 0,62 99 0,-13-21 0,46 61 0,0 1 0,-1-1 0,-1 2 0,0 0 0,-1 0 0,-1 1 0,0 0 0,-17-12 0,-3-1 0,27 21 0,-1-1 0,0 1 0,0 0 0,-13-7 0,4 4 0,0-1 0,0-1 0,1-1 0,0 0 0,1-1 0,0-1 0,1 0 0,-22-28 0,-67-113 0,80 111 0,19 34 0,-1 0 0,-1 1 0,0-1 0,0 1 0,-7-8 0,-19-26 0,26 33 0,-1 0 0,0 1 0,-1 0 0,0 0 0,0 0 0,-1 1 0,-11-9 0,1 5 0,0 0 0,-1 2 0,0 0 0,-1 1 0,0 1 0,-40-9 0,44 12 0,0-1 0,1 0 0,-27-14 0,27 11 0,0 1 0,-1 1 0,-24-7 0,36 12 0,-3 0 0,0 0 0,0-1 0,0 0 0,0-1 0,-8-4 0,14 6 0,-1 1 0,1-1 0,0 0 0,0 0 0,0 1 0,0-1 0,0 0 0,0 0 0,1 0 0,-1 0 0,0 0 0,0-1 0,1 1 0,-1 0 0,0 0 0,1 0 0,-1-1 0,1 1 0,0 0 0,-1 0 0,1-1 0,0 1 0,0 0 0,0-1 0,0 1 0,0 0 0,0-1 0,0 1 0,0 0 0,1-1 0,-1 1 0,0 0 0,1 0 0,-1-1 0,1 1 0,1-2 0,1-3 0,1 0 0,-1 0 0,2 0 0,-1 1 0,1 0 0,-1 0 0,2 0 0,6-6 0,53-32 0,-15 10 0,55-49 0,136-138 0,-166 130 0,-48 58 0,-1-1 0,-1 0 0,-2-3 0,22-43 0,25-82 0,-59 131 0,-1 0 0,10-50 0,0 0 0,1 0 0,-3 1 0,-4-2 0,-3 0 0,1-125 0,-11 184 0,1 0 0,7-31 0,2-33 0,-8-274 0,-5 186 0,1 155 0,-1 0 0,0 0 0,-2 0 0,0 0 0,-1 0 0,-1 1 0,-1 0 0,0 0 0,-1 1 0,-1-1 0,-1 2 0,-12-17 0,-2-13 0,28 64 0,-2-1 0,0 0 0,-1 1 0,-1-1 0,0 1 0,-1-1 0,-1 1 0,-1-1 0,-1 0 0,0 0 0,-13 32 0,-54 88 0,65-128 0,-1-1 0,1 0 0,-2 0 0,-7 8 0,-20 21 0,4 8 0,21-28 0,-2-1 0,-24 29 0,35-45 0,1 1 0,-1 0 0,1-1 0,-1 1 0,1-1 0,-1 1 0,1-1 0,-1 1 0,1-1 0,-1 1 0,0-1 0,1 1 0,-1-1 0,0 0 0,0 1 0,1-1 0,-1 0 0,0 0 0,0 0 0,1 1 0,-1-1 0,0 0 0,0 0 0,0 0 0,1 0 0,-1 0 0,0 0 0,0-1 0,1 1 0,-1 0 0,-1-1 0,1 0 0,0 0 0,0 0 0,0-1 0,0 1 0,0-1 0,0 1 0,1-1 0,-1 1 0,1-1 0,-1 1 0,1-1 0,-1 1 0,1-1 0,0-1 0,-1-7 0,0 0 0,1 1 0,1-1 0,1-11 0,4-4 0,2 0 0,1 0 0,16-31 0,-11 26 0,15-47 0,-25 63 0,2-1 0,0 1 0,0 0 0,1 0 0,1 1 0,0 0 0,11-12 0,3-1 0,2 1 0,27-24 0,-31 30 0,-11 10 0,1 0 0,0 1 0,0 0 0,0 0 0,15-7 0,-23 13 0,1 1 0,0 0 0,-1 0 0,1 0 0,0 1 0,0-1 0,-1 1 0,1-1 0,0 1 0,0 0 0,0 0 0,0 0 0,0 0 0,-1 1 0,1-1 0,0 1 0,0 0 0,-1-1 0,1 1 0,0 1 0,-1-1 0,1 0 0,-1 1 0,1-1 0,-1 1 0,0-1 0,1 1 0,-1 0 0,2 3 0,33 38 0,-31-35 0,1 1 0,-1-1 0,2 0 0,-1 0 0,1-1 0,1 0 0,-1-1 0,1 1 0,0-2 0,10 6 0,49 19 0,-43-18 0,0-1 0,1-1 0,31 8 0,-37-13 0,-1 1 0,0 1 0,0 0 0,0 1 0,30 20 0,-48-28 0,-1 0 0,0 0 0,0 0 0,1 0 0,-1 0 0,0 0 0,1 0 0,-1 0 0,0 0 0,0 1 0,1-1 0,-1 0 0,0 0 0,0 0 0,1 0 0,-1 1 0,0-1 0,0 0 0,0 0 0,1 0 0,-1 1 0,0-1 0,0 0 0,0 0 0,0 1 0,0-1 0,0 0 0,1 1 0,-1-1 0,0 0 0,0 0 0,0 1 0,0-1 0,0 0 0,0 1 0,0-1 0,0 0 0,0 1 0,-14 0 0,-26-7 0,36 6 0,-22-5 0,-46-14 0,63 16 0,1 0 0,-1-1 0,1 0 0,-1-1 0,1 1 0,0-1 0,1-1 0,-12-10 0,2 0 0,0 0 0,0 1 0,-2 1 0,0 1 0,0 1 0,-1 0 0,-1 2 0,0 0 0,-26-8 0,36 14 0,1 1 0,0-1 0,0 0 0,0-1 0,-11-6 0,19 9 0,-1 0 0,0-1 0,1 1 0,0 0 0,-1-1 0,1 1 0,0-1 0,0 0 0,0 1 0,1-1 0,-1 0 0,1 0 0,-1 0 0,1-1 0,0 1 0,0 0 0,0-6 0,-3-29 0,3 0 0,4-56 0,0 7 0,-3-298 0,0 376 0,-1 0 0,0 0 0,0-1 0,-1 1 0,-1 0 0,1 0 0,-1 0 0,-1 1 0,0-1 0,0 1 0,-6-9 0,-3-3 0,-2 1 0,0 1 0,-21-19 0,25 27 0,0 1 0,0 0 0,-1 1 0,-1 0 0,-18-8 0,-69-26 0,100 42 0,-18-6 0,0 1 0,0 1 0,0 0 0,-1 1 0,-21 0 0,-96 5 0,54 1 0,22-4 0,36-1 0,-1 2 0,0 0 0,1 2 0,-1 0 0,1 2 0,-24 7 0,40-8 0,1 1 0,0-1 0,0 1 0,1 1 0,-1-1 0,1 1 0,0 1 0,-10 10 0,-41 55 0,38-45 0,-40 50 0,-87 147 0,141-213 0,1 1 0,0-1 0,0 1 0,1 0 0,0 0 0,1 0 0,-1 16 0,3 81 0,2-61 0,-2-38 0,1 0 0,0-1 0,0 1 0,1-1 0,0 1 0,1-1 0,0 0 0,0 0 0,1 0 0,0 0 0,0 0 0,7 9 0,3 0 0,0-1 0,1-1 0,32 25 0,-24-21 0,1-1 0,1-1 0,31 15 0,-43-25 0,1 0 0,0-2 0,0 1 0,0-2 0,1 0 0,0-1 0,0 0 0,0-1 0,0-1 0,21 0 0,-16-1 0,17-1 0,0 1 0,55 9 0,-15 2 0,0-4 0,0-4 0,112-8 0,-180 4-1,-1 0 0,0-1-1,0 0 1,1 0 0,-1-1-1,-1 0 1,1 0 0,13-9-1,0-1 46,31-28-1,-33 25-763,35-23 0,-39 30-6106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5T21:54:59.2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8601 1 24575,'-6'0'0,"0"1"0,0 0 0,0 0 0,0 0 0,0 1 0,1 0 0,-1 0 0,0 0 0,1 1 0,0 0 0,-1 0 0,-6 5 0,-5 6 0,0 1 0,-15 17 0,0 0 0,-7 4 0,17-14 0,0-2 0,-2 0 0,0-1 0,-35 20 0,17-16 0,-51 38 0,60-40 0,-2-1 0,0-3 0,-44 17 0,61-27 0,-137 46 0,-5 1 0,-53 34 0,-123 22 0,245-85 0,-77 14 0,-497 47 0,575-78 0,-171-6 0,132-4 0,-112 16 0,87-2 0,-153 12 0,-179 5 0,182-31 0,-517 12 0,545 26 0,226-30 0,-1-3 0,-84-4 0,47-1 0,77 1 0,-107 1 0,-193-24 0,-150-65 0,325 56 0,64 14 0,-131-18 0,6 8 0,50 5 0,-67-21 0,67 12 0,41 15 0,-40-7 0,120 18 0,-37-16 0,6 3 0,-6 3 0,43 12 0,0 0 0,1-1 0,-36-17 0,-52-39-1365,90 52-5461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5T21:55:00.7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99 334 24575,'-1'-12'0,"-1"1"0,0-1 0,-1 1 0,0 0 0,-1 0 0,0 0 0,0 0 0,-9-13 0,-14-38 0,15 30 0,-7-20 0,18 49 0,0-1 0,0 0 0,1 1 0,-1-1 0,1 0 0,0 0 0,0 1 0,0-1 0,0 0 0,2-6 0,-1 8 0,0 1 0,0-1 0,0 1 0,0-1 0,0 1 0,0 0 0,1-1 0,-1 1 0,0 0 0,1 0 0,-1 0 0,1 0 0,-1 0 0,1 0 0,-1 0 0,1 1 0,0-1 0,0 0 0,-1 1 0,1 0 0,3-1 0,43-3 0,-41 4 0,51 0 0,1 4 0,-1 1 0,0 3 0,-1 3 0,0 2 0,57 21 0,-89-25-682,45 10-1,-48-16-6143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5T21:55:05.2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24575,'2'15'0,"0"-1"0,1 0 0,0 0 0,1 0 0,1 0 0,0 0 0,0-1 0,2 0 0,11 18 0,-8-12 0,0 0 0,-1 1 0,9 28 0,8 21 102,-10-31-1569,-10-21-5359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5T21:55:08.1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 24575,'0'0'0,"0"0"0,0 0 0,0 0 0,0-1 0,0 1 0,0 0 0,0 0 0,0 0 0,0 0 0,0-1 0,0 1 0,0 0 0,0 0 0,0 0 0,0 0 0,0 0 0,0-1 0,1 1 0,-1 0 0,0 0 0,0 0 0,0 0 0,0 0 0,0 0 0,0-1 0,0 1 0,1 0 0,-1 0 0,0 0 0,0 0 0,0 0 0,0 0 0,1 0 0,-1 0 0,0 0 0,0 0 0,0 0 0,0 0 0,0 0 0,1 0 0,-1 0 0,0 0 0,0 0 0,0 0 0,0 0 0,1 0 0,-1 0 0,0 0 0,0 0 0,0 0 0,13 7 0,10 12 0,175 184 0,-15-13 0,-166-174-1365,-4-2-5461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5T21:55:09.4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539 1 24575,'-12'0'0,"0"1"0,0 1 0,0 0 0,1 1 0,-1 0 0,1 0 0,-1 1 0,1 1 0,1 0 0,-1 1 0,-13 8 0,-9 10 0,-60 57 0,28-23 0,-102 77 0,164-133-170,0 1-1,0-1 0,1 1 1,-1 0-1,1 0 0,-1 0 1,-2 5-1,-2 6-6655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5T21:55:10.1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171 13 24575,'0'-1'0,"0"1"0,0-1 0,0 1 0,0-1 0,0 1 0,0-1 0,0 1 0,0-1 0,0 1 0,0-1 0,-1 1 0,1 0 0,0-1 0,0 1 0,-1-1 0,1 1 0,0-1 0,0 1 0,-1 0 0,1-1 0,0 1 0,-1 0 0,1-1 0,-1 1 0,1 0 0,0 0 0,-1-1 0,1 1 0,-1 0 0,1 0 0,-1 0 0,1-1 0,-1 1 0,1 0 0,-1 0 0,1 0 0,-1 0 0,1 0 0,-1 0 0,1 0 0,-1 0 0,1 0 0,-1 0 0,1 1 0,0-1 0,-1 0 0,1 0 0,-1 0 0,1 0 0,-1 1 0,1-1 0,-1 0 0,1 0 0,0 1 0,-1-1 0,1 0 0,-1 1 0,-2 1 0,0 0 0,0 0 0,1 0 0,-1 0 0,0 0 0,1 1 0,-4 3 0,-5 16 0,1 1 0,1-1 0,1 2 0,2-1 0,0 1 0,-3 26 0,0-8 0,-28 229 0,31-216 0,-3-14-1365,4-26-5461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5T21:55:10.8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24575,'5'0'0,"9"0"0,16 0 0,21 0 0,18 0 0,20 0 0,12 0 0,2 0 0,-3 0 0,-11 0 0,-15 0 0,-21 0-8191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 noProof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BC6134-6C2B-4247-8F60-B79BD847B6B0}" type="datetime1">
              <a:rPr lang="fr-FR" smtClean="0"/>
              <a:pPr/>
              <a:t>16/12/2022</a:t>
            </a:fld>
            <a:endParaRPr lang="fr-FR" dirty="0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fr-FR" noProof="0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fr-FR" noProof="0"/>
              <a:t>Modifiez les styles du texte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6B913A0-8194-43AB-8CE1-D8825DE3150C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68276717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6B913A0-8194-43AB-8CE1-D8825DE3150C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038181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6B913A0-8194-43AB-8CE1-D8825DE3150C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424327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6B913A0-8194-43AB-8CE1-D8825DE3150C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757608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6B913A0-8194-43AB-8CE1-D8825DE3150C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648660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6B913A0-8194-43AB-8CE1-D8825DE3150C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389600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6B913A0-8194-43AB-8CE1-D8825DE3150C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136215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6B913A0-8194-43AB-8CE1-D8825DE3150C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544205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6B913A0-8194-43AB-8CE1-D8825DE3150C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604388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6B913A0-8194-43AB-8CE1-D8825DE3150C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265668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6B913A0-8194-43AB-8CE1-D8825DE3150C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019511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6B913A0-8194-43AB-8CE1-D8825DE3150C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137403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6B913A0-8194-43AB-8CE1-D8825DE3150C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045252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6B913A0-8194-43AB-8CE1-D8825DE3150C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7780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Espace réservé d’image 8" descr="photo d'une feuille de palmier sur fond rose&#10;">
            <a:extLst>
              <a:ext uri="{FF2B5EF4-FFF2-40B4-BE49-F238E27FC236}">
                <a16:creationId xmlns:a16="http://schemas.microsoft.com/office/drawing/2014/main" id="{E987AC57-CBB8-467C-8A39-019EA33D08D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3" name="Rectangle 12">
            <a:extLst>
              <a:ext uri="{FF2B5EF4-FFF2-40B4-BE49-F238E27FC236}">
                <a16:creationId xmlns:a16="http://schemas.microsoft.com/office/drawing/2014/main" id="{C11192F3-A424-430E-B4BC-525DF06AE7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30584" y="1901952"/>
            <a:ext cx="3937416" cy="2387600"/>
          </a:xfrm>
        </p:spPr>
        <p:txBody>
          <a:bodyPr rtlCol="0" anchor="b">
            <a:normAutofit/>
          </a:bodyPr>
          <a:lstStyle>
            <a:lvl1pPr algn="l">
              <a:defRPr sz="400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9" name="Sous-titre 2">
            <a:extLst>
              <a:ext uri="{FF2B5EF4-FFF2-40B4-BE49-F238E27FC236}">
                <a16:creationId xmlns:a16="http://schemas.microsoft.com/office/drawing/2014/main" id="{8FD8B2AA-F7CC-4211-87D1-ABF49E9994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30584" y="4379976"/>
            <a:ext cx="3937416" cy="572798"/>
          </a:xfrm>
        </p:spPr>
        <p:txBody>
          <a:bodyPr rtlCol="0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fr-FR" noProof="0"/>
              <a:t>Modifiez le style des sous-titres du masque</a:t>
            </a:r>
          </a:p>
        </p:txBody>
      </p:sp>
      <p:sp>
        <p:nvSpPr>
          <p:cNvPr id="11" name="Espace réservé d’image 10">
            <a:extLst>
              <a:ext uri="{FF2B5EF4-FFF2-40B4-BE49-F238E27FC236}">
                <a16:creationId xmlns:a16="http://schemas.microsoft.com/office/drawing/2014/main" id="{8CAF1BA5-EAFF-4D55-A445-675B1CEF489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393825" y="1143000"/>
            <a:ext cx="5029200" cy="4572000"/>
          </a:xfrm>
          <a:solidFill>
            <a:schemeClr val="accent4"/>
          </a:solidFill>
        </p:spPr>
        <p:txBody>
          <a:bodyPr rtlCol="0"/>
          <a:lstStyle/>
          <a:p>
            <a:pPr rtl="0"/>
            <a:r>
              <a:rPr lang="fr-FR" noProof="0"/>
              <a:t>Cliquez sur l'icône pour ajouter une image</a:t>
            </a:r>
          </a:p>
        </p:txBody>
      </p: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sques et récompens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Espace réservé d’image 44" descr="Photo de feuilles de palme&#10;">
            <a:extLst>
              <a:ext uri="{FF2B5EF4-FFF2-40B4-BE49-F238E27FC236}">
                <a16:creationId xmlns:a16="http://schemas.microsoft.com/office/drawing/2014/main" id="{7C4AAE08-43F5-49E6-AEBD-2C27A2BE082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4" name="Rectangle 13">
            <a:extLst>
              <a:ext uri="{FF2B5EF4-FFF2-40B4-BE49-F238E27FC236}">
                <a16:creationId xmlns:a16="http://schemas.microsoft.com/office/drawing/2014/main" id="{FF83E037-B49C-4664-8547-6F1930E2BD04}"/>
              </a:ext>
            </a:extLst>
          </p:cNvPr>
          <p:cNvSpPr/>
          <p:nvPr userDrawn="1"/>
        </p:nvSpPr>
        <p:spPr>
          <a:xfrm>
            <a:off x="914400" y="777240"/>
            <a:ext cx="10361676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5" name="Titre 1">
            <a:extLst>
              <a:ext uri="{FF2B5EF4-FFF2-40B4-BE49-F238E27FC236}">
                <a16:creationId xmlns:a16="http://schemas.microsoft.com/office/drawing/2014/main" id="{6A8F5C17-5DF3-42C2-B87F-A2F50BE04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1371600"/>
            <a:ext cx="5057774" cy="640080"/>
          </a:xfrm>
        </p:spPr>
        <p:txBody>
          <a:bodyPr rtlCol="0">
            <a:noAutofit/>
          </a:bodyPr>
          <a:lstStyle>
            <a:lvl1pPr algn="l">
              <a:defRPr sz="360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12" name="Espace réservé d’image 11">
            <a:extLst>
              <a:ext uri="{FF2B5EF4-FFF2-40B4-BE49-F238E27FC236}">
                <a16:creationId xmlns:a16="http://schemas.microsoft.com/office/drawing/2014/main" id="{DE97EF55-0D4D-4801-869B-04ED682D62D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709928" y="2105025"/>
            <a:ext cx="4178808" cy="3383280"/>
          </a:xfrm>
          <a:solidFill>
            <a:schemeClr val="accent4"/>
          </a:solidFill>
        </p:spPr>
        <p:txBody>
          <a:bodyPr rtlCol="0"/>
          <a:lstStyle/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254496" y="2103120"/>
            <a:ext cx="2185416" cy="365760"/>
          </a:xfrm>
        </p:spPr>
        <p:txBody>
          <a:bodyPr rtlCol="0" anchor="b">
            <a:normAutofit/>
          </a:bodyPr>
          <a:lstStyle>
            <a:lvl1pPr marL="0" indent="0">
              <a:buNone/>
              <a:defRPr sz="1800" b="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54496" y="2569464"/>
            <a:ext cx="2185416" cy="2916936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fr-FR" noProof="0"/>
              <a:t>Cliquez pour modifier le texte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8714232" y="2103120"/>
            <a:ext cx="2185416" cy="365760"/>
          </a:xfrm>
        </p:spPr>
        <p:txBody>
          <a:bodyPr rtlCol="0" anchor="b">
            <a:normAutofit/>
          </a:bodyPr>
          <a:lstStyle>
            <a:lvl1pPr marL="0" indent="0">
              <a:buNone/>
              <a:defRPr sz="1800" b="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8714232" y="2569464"/>
            <a:ext cx="2185416" cy="2916936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fr-FR" noProof="0"/>
              <a:t>Cliquez pour modifier le texte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20XX</a:t>
            </a:r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Plan de développement Contoso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B5CEABB6-07DC-46E8-9B57-56EC44A396E5}" type="slidenum">
              <a:rPr lang="fr-FR" noProof="0" smtClean="0"/>
              <a:pPr rtl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6926302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Espace réservé d’image 8" descr="photo du clavier de l’ordinateur portable entouré de 2 feuilles de palmiers&#10;">
            <a:extLst>
              <a:ext uri="{FF2B5EF4-FFF2-40B4-BE49-F238E27FC236}">
                <a16:creationId xmlns:a16="http://schemas.microsoft.com/office/drawing/2014/main" id="{729C024A-3DD8-474A-848D-7BCCC032BC7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4" name="Rectangle 13">
            <a:extLst>
              <a:ext uri="{FF2B5EF4-FFF2-40B4-BE49-F238E27FC236}">
                <a16:creationId xmlns:a16="http://schemas.microsoft.com/office/drawing/2014/main" id="{F1584ECC-FA3B-4A7A-A456-6472AE8B1DA3}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5" name="Titre 1">
            <a:extLst>
              <a:ext uri="{FF2B5EF4-FFF2-40B4-BE49-F238E27FC236}">
                <a16:creationId xmlns:a16="http://schemas.microsoft.com/office/drawing/2014/main" id="{6A8F5C17-5DF3-42C2-B87F-A2F50BE04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1016" y="1929383"/>
            <a:ext cx="4480560" cy="640080"/>
          </a:xfrm>
        </p:spPr>
        <p:txBody>
          <a:bodyPr rtlCol="0">
            <a:noAutofit/>
          </a:bodyPr>
          <a:lstStyle>
            <a:lvl1pPr algn="l">
              <a:defRPr sz="360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98448" y="2871216"/>
            <a:ext cx="2066544" cy="365760"/>
          </a:xfrm>
        </p:spPr>
        <p:txBody>
          <a:bodyPr rtlCol="0" anchor="b">
            <a:normAutofit/>
          </a:bodyPr>
          <a:lstStyle>
            <a:lvl1pPr marL="0" indent="0">
              <a:buNone/>
              <a:defRPr sz="1800" b="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Cliquez pour modifier le texte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298448" y="3337560"/>
            <a:ext cx="2066544" cy="228600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fr-FR" noProof="0"/>
              <a:t>Cliquez pour modifier le texte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3685032" y="2871216"/>
            <a:ext cx="2066544" cy="365760"/>
          </a:xfrm>
        </p:spPr>
        <p:txBody>
          <a:bodyPr rtlCol="0" anchor="b">
            <a:normAutofit/>
          </a:bodyPr>
          <a:lstStyle>
            <a:lvl1pPr marL="0" indent="0">
              <a:buNone/>
              <a:defRPr sz="1800" b="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Cliquez pour modifier le texte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3685032" y="3337560"/>
            <a:ext cx="2066544" cy="228600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fr-FR" noProof="0"/>
              <a:t>Cliquez pour modifier le texte</a:t>
            </a:r>
          </a:p>
        </p:txBody>
      </p:sp>
      <p:sp>
        <p:nvSpPr>
          <p:cNvPr id="12" name="Espace réservé d’image 11">
            <a:extLst>
              <a:ext uri="{FF2B5EF4-FFF2-40B4-BE49-F238E27FC236}">
                <a16:creationId xmlns:a16="http://schemas.microsoft.com/office/drawing/2014/main" id="{DE97EF55-0D4D-4801-869B-04ED682D62D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208776" y="1289304"/>
            <a:ext cx="4572000" cy="4334256"/>
          </a:xfrm>
          <a:solidFill>
            <a:schemeClr val="accent4"/>
          </a:solidFill>
        </p:spPr>
        <p:txBody>
          <a:bodyPr rtlCol="0"/>
          <a:lstStyle/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20XX</a:t>
            </a:r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Plan de développement Contoso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B5CEABB6-07DC-46E8-9B57-56EC44A396E5}" type="slidenum">
              <a:rPr lang="fr-FR" noProof="0" smtClean="0"/>
              <a:pPr rtl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9636721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714980"/>
            <a:ext cx="10515600" cy="640080"/>
          </a:xfrm>
        </p:spPr>
        <p:txBody>
          <a:bodyPr rtlCol="0">
            <a:normAutofit/>
          </a:bodyPr>
          <a:lstStyle>
            <a:lvl1pPr>
              <a:defRPr sz="360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8" y="1819656"/>
            <a:ext cx="5157787" cy="548640"/>
          </a:xfrm>
        </p:spPr>
        <p:txBody>
          <a:bodyPr rtlCol="0" anchor="ctr" anchorCtr="0">
            <a:normAutofit/>
          </a:bodyPr>
          <a:lstStyle>
            <a:lvl1pPr marL="0" indent="0">
              <a:buNone/>
              <a:defRPr sz="1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9788" y="2386584"/>
            <a:ext cx="5157787" cy="3684588"/>
          </a:xfrm>
        </p:spPr>
        <p:txBody>
          <a:bodyPr rtlCol="0"/>
          <a:lstStyle/>
          <a:p>
            <a:pPr lvl="0" rtl="0"/>
            <a:r>
              <a:rPr lang="fr-FR" noProof="0"/>
              <a:t>Modifiez les styles du texte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819656"/>
            <a:ext cx="5183188" cy="548640"/>
          </a:xfrm>
        </p:spPr>
        <p:txBody>
          <a:bodyPr rtlCol="0" anchor="ctr" anchorCtr="0">
            <a:normAutofit/>
          </a:bodyPr>
          <a:lstStyle>
            <a:lvl1pPr marL="0" indent="0">
              <a:buNone/>
              <a:defRPr sz="1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172200" y="2386584"/>
            <a:ext cx="5183188" cy="3684588"/>
          </a:xfrm>
        </p:spPr>
        <p:txBody>
          <a:bodyPr rtlCol="0"/>
          <a:lstStyle/>
          <a:p>
            <a:pPr lvl="0" rtl="0"/>
            <a:r>
              <a:rPr lang="fr-FR" noProof="0"/>
              <a:t>Modifiez les styles du texte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 noProof="0"/>
              <a:t>20XX</a:t>
            </a:r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Plan de développement Contoso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9100570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>
            <a:lvl1pPr>
              <a:defRPr sz="360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536192"/>
            <a:ext cx="10515600" cy="4351338"/>
          </a:xfrm>
        </p:spPr>
        <p:txBody>
          <a:bodyPr rtlCol="0"/>
          <a:lstStyle/>
          <a:p>
            <a:pPr lvl="0" rtl="0"/>
            <a:r>
              <a:rPr lang="fr-FR" noProof="0"/>
              <a:t>Modifiez les styles du texte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 noProof="0"/>
              <a:t>20XX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Plan de développement Contoso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5401871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s clé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’image 6">
            <a:extLst>
              <a:ext uri="{FF2B5EF4-FFF2-40B4-BE49-F238E27FC236}">
                <a16:creationId xmlns:a16="http://schemas.microsoft.com/office/drawing/2014/main" id="{C62EDD7B-9CFE-429C-B002-CB0D9B31ECD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24" y="0"/>
            <a:ext cx="12188952" cy="6858000"/>
          </a:xfrm>
          <a:solidFill>
            <a:schemeClr val="bg1"/>
          </a:solidFill>
        </p:spPr>
        <p:txBody>
          <a:bodyPr rtlCol="0"/>
          <a:lstStyle/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4910" y="1878096"/>
            <a:ext cx="4572000" cy="939209"/>
          </a:xfrm>
        </p:spPr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 noProof="0"/>
              <a:t>20XX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Plan de développement Contoso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fr-FR" noProof="0" smtClean="0"/>
              <a:t>‹N°›</a:t>
            </a:fld>
            <a:endParaRPr lang="fr-FR" noProof="0"/>
          </a:p>
        </p:txBody>
      </p:sp>
      <p:sp>
        <p:nvSpPr>
          <p:cNvPr id="8" name="Espace réservé du contenu 2">
            <a:extLst>
              <a:ext uri="{FF2B5EF4-FFF2-40B4-BE49-F238E27FC236}">
                <a16:creationId xmlns:a16="http://schemas.microsoft.com/office/drawing/2014/main" id="{4EF15002-67E4-4A4E-8458-C33E897B7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84910" y="3184149"/>
            <a:ext cx="4572000" cy="731520"/>
          </a:xfrm>
        </p:spPr>
        <p:txBody>
          <a:bodyPr rtlCol="0"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fr-FR" noProof="0"/>
              <a:t>Cliquez pour modifier le texte</a:t>
            </a:r>
          </a:p>
        </p:txBody>
      </p:sp>
      <p:sp>
        <p:nvSpPr>
          <p:cNvPr id="9" name="Espace réservé du contenu 2">
            <a:extLst>
              <a:ext uri="{FF2B5EF4-FFF2-40B4-BE49-F238E27FC236}">
                <a16:creationId xmlns:a16="http://schemas.microsoft.com/office/drawing/2014/main" id="{5FEF5233-78E0-4693-B7BD-AB83F3704938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1184910" y="2888594"/>
            <a:ext cx="4572000" cy="274320"/>
          </a:xfrm>
        </p:spPr>
        <p:txBody>
          <a:bodyPr rtlCol="0"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fr-FR" noProof="0"/>
              <a:t>Cliquez pour modifier le texte</a:t>
            </a:r>
          </a:p>
        </p:txBody>
      </p:sp>
      <p:sp>
        <p:nvSpPr>
          <p:cNvPr id="10" name="Espace réservé du contenu 2">
            <a:extLst>
              <a:ext uri="{FF2B5EF4-FFF2-40B4-BE49-F238E27FC236}">
                <a16:creationId xmlns:a16="http://schemas.microsoft.com/office/drawing/2014/main" id="{DAFFB0F1-B93F-405D-9BAC-C8487E8EAD32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1184910" y="4340145"/>
            <a:ext cx="4572000" cy="731520"/>
          </a:xfrm>
        </p:spPr>
        <p:txBody>
          <a:bodyPr rtlCol="0"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fr-FR" noProof="0"/>
              <a:t>Cliquez pour modifier le texte</a:t>
            </a:r>
          </a:p>
        </p:txBody>
      </p:sp>
      <p:sp>
        <p:nvSpPr>
          <p:cNvPr id="11" name="Espace réservé du contenu 2">
            <a:extLst>
              <a:ext uri="{FF2B5EF4-FFF2-40B4-BE49-F238E27FC236}">
                <a16:creationId xmlns:a16="http://schemas.microsoft.com/office/drawing/2014/main" id="{78DECC8A-9731-47C9-ADC8-DB414C006D1F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1184910" y="4044590"/>
            <a:ext cx="4572000" cy="274320"/>
          </a:xfrm>
        </p:spPr>
        <p:txBody>
          <a:bodyPr rtlCol="0"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fr-FR" noProof="0"/>
              <a:t>Cliquez pour modifier le texte</a:t>
            </a:r>
          </a:p>
        </p:txBody>
      </p:sp>
    </p:spTree>
    <p:extLst>
      <p:ext uri="{BB962C8B-B14F-4D97-AF65-F5344CB8AC3E}">
        <p14:creationId xmlns:p14="http://schemas.microsoft.com/office/powerpoint/2010/main" val="40506720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r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Espace réservé d’image 13" descr="photo de gros plan de feuilles&#10;">
            <a:extLst>
              <a:ext uri="{FF2B5EF4-FFF2-40B4-BE49-F238E27FC236}">
                <a16:creationId xmlns:a16="http://schemas.microsoft.com/office/drawing/2014/main" id="{5B334254-BCFF-4714-B7C4-38E7C0814F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CFE1AAB-5EBC-4913-9A1E-DBC69C761B22}"/>
              </a:ext>
            </a:extLst>
          </p:cNvPr>
          <p:cNvSpPr/>
          <p:nvPr userDrawn="1"/>
        </p:nvSpPr>
        <p:spPr>
          <a:xfrm>
            <a:off x="4066032" y="0"/>
            <a:ext cx="4059936" cy="6858000"/>
          </a:xfrm>
          <a:prstGeom prst="rect">
            <a:avLst/>
          </a:prstGeom>
          <a:solidFill>
            <a:schemeClr val="accent5">
              <a:lumMod val="9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4400" y="2450592"/>
            <a:ext cx="2743200" cy="640080"/>
          </a:xfrm>
        </p:spPr>
        <p:txBody>
          <a:bodyPr rtlCol="0">
            <a:noAutofit/>
          </a:bodyPr>
          <a:lstStyle>
            <a:lvl1pPr algn="ctr">
              <a:defRPr sz="360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724400" y="3566160"/>
            <a:ext cx="2743200" cy="2651760"/>
          </a:xfrm>
        </p:spPr>
        <p:txBody>
          <a:bodyPr rtlCol="0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 rtl="0"/>
            <a:r>
              <a:rPr lang="fr-FR" noProof="0"/>
              <a:t>Cliquez pour modifier le texte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rtl="0"/>
            <a:r>
              <a:rPr lang="fr-FR" noProof="0"/>
              <a:t>20XX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fr-FR" noProof="0"/>
              <a:t>Plan de développement Contoso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fr-FR" noProof="0" smtClean="0"/>
              <a:pPr rtl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8043566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ssion de l’entrepri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Espace réservé d’image 8" descr="Photo de feuilles de palmier&#10;">
            <a:extLst>
              <a:ext uri="{FF2B5EF4-FFF2-40B4-BE49-F238E27FC236}">
                <a16:creationId xmlns:a16="http://schemas.microsoft.com/office/drawing/2014/main" id="{A048BE5A-008A-4FF6-883D-F5F006940AB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581EE29-7D44-4587-82CF-1233814B7533}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accent5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8" name="Espace réservé d’image 10">
            <a:extLst>
              <a:ext uri="{FF2B5EF4-FFF2-40B4-BE49-F238E27FC236}">
                <a16:creationId xmlns:a16="http://schemas.microsoft.com/office/drawing/2014/main" id="{D9DE5763-72AE-43A2-A15B-0A85851E826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9048" y="777240"/>
            <a:ext cx="5184648" cy="5303520"/>
          </a:xfrm>
          <a:solidFill>
            <a:schemeClr val="accent4"/>
          </a:solidFill>
        </p:spPr>
        <p:txBody>
          <a:bodyPr rtlCol="0"/>
          <a:lstStyle/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3040" y="1828800"/>
            <a:ext cx="4087368" cy="841248"/>
          </a:xfrm>
        </p:spPr>
        <p:txBody>
          <a:bodyPr rtlCol="0">
            <a:normAutofit/>
          </a:bodyPr>
          <a:lstStyle>
            <a:lvl1pPr>
              <a:defRPr sz="400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463040" y="2799983"/>
            <a:ext cx="4087368" cy="2203704"/>
          </a:xfrm>
        </p:spPr>
        <p:txBody>
          <a:bodyPr rtlCol="0"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fr-FR" noProof="0"/>
              <a:t>Cliquez pour modifier le texte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rtl="0"/>
            <a:r>
              <a:rPr lang="fr-FR" noProof="0"/>
              <a:t>20XX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Plan de développement Contoso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6183297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Équ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Espace réservé d’image 64">
            <a:extLst>
              <a:ext uri="{FF2B5EF4-FFF2-40B4-BE49-F238E27FC236}">
                <a16:creationId xmlns:a16="http://schemas.microsoft.com/office/drawing/2014/main" id="{D73C250B-F170-486D-A636-FAA4ED926C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4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1588" y="0"/>
            <a:ext cx="12188825" cy="6858000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>
            <a:lvl1pPr>
              <a:defRPr sz="360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8" name="Espace réservé d’image 7">
            <a:extLst>
              <a:ext uri="{FF2B5EF4-FFF2-40B4-BE49-F238E27FC236}">
                <a16:creationId xmlns:a16="http://schemas.microsoft.com/office/drawing/2014/main" id="{DAE32DAA-2F83-4F0B-B593-EAEC38A22BF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38200" y="1975104"/>
            <a:ext cx="2103120" cy="3017520"/>
          </a:xfr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ctr" rotWithShape="0">
              <a:schemeClr val="tx1">
                <a:alpha val="40000"/>
              </a:schemeClr>
            </a:outerShdw>
          </a:effectLst>
        </p:spPr>
        <p:txBody>
          <a:bodyPr rtlCol="0"/>
          <a:lstStyle/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13" name="Espace réservé du texte 12">
            <a:extLst>
              <a:ext uri="{FF2B5EF4-FFF2-40B4-BE49-F238E27FC236}">
                <a16:creationId xmlns:a16="http://schemas.microsoft.com/office/drawing/2014/main" id="{6F62CE30-AF00-49C9-BB4C-FF4623AE488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8200" y="5249545"/>
            <a:ext cx="2103438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fr-FR" noProof="0"/>
              <a:t>Nom</a:t>
            </a:r>
          </a:p>
        </p:txBody>
      </p:sp>
      <p:sp>
        <p:nvSpPr>
          <p:cNvPr id="14" name="Espace réservé du texte 12">
            <a:extLst>
              <a:ext uri="{FF2B5EF4-FFF2-40B4-BE49-F238E27FC236}">
                <a16:creationId xmlns:a16="http://schemas.microsoft.com/office/drawing/2014/main" id="{11E27B3C-F9CB-489A-B87D-B019E80246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37882" y="5538152"/>
            <a:ext cx="2103438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fr-FR" noProof="0"/>
              <a:t>Titre</a:t>
            </a:r>
          </a:p>
        </p:txBody>
      </p:sp>
      <p:sp>
        <p:nvSpPr>
          <p:cNvPr id="9" name="Espace réservé d’image 7">
            <a:extLst>
              <a:ext uri="{FF2B5EF4-FFF2-40B4-BE49-F238E27FC236}">
                <a16:creationId xmlns:a16="http://schemas.microsoft.com/office/drawing/2014/main" id="{DE0F61DF-6086-4D91-A1DB-0C91BD225C0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642360" y="1975104"/>
            <a:ext cx="2103120" cy="3017520"/>
          </a:xfr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ctr" rotWithShape="0">
              <a:schemeClr val="tx1">
                <a:alpha val="40000"/>
              </a:schemeClr>
            </a:outerShdw>
          </a:effectLst>
        </p:spPr>
        <p:txBody>
          <a:bodyPr rtlCol="0"/>
          <a:lstStyle/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15" name="Espace réservé du texte 12">
            <a:extLst>
              <a:ext uri="{FF2B5EF4-FFF2-40B4-BE49-F238E27FC236}">
                <a16:creationId xmlns:a16="http://schemas.microsoft.com/office/drawing/2014/main" id="{DD1B9ECE-8B72-4E8C-BF0F-42BAD333E58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642678" y="5249545"/>
            <a:ext cx="2103438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fr-FR" noProof="0"/>
              <a:t>Nom</a:t>
            </a:r>
          </a:p>
        </p:txBody>
      </p:sp>
      <p:sp>
        <p:nvSpPr>
          <p:cNvPr id="16" name="Espace réservé du texte 12">
            <a:extLst>
              <a:ext uri="{FF2B5EF4-FFF2-40B4-BE49-F238E27FC236}">
                <a16:creationId xmlns:a16="http://schemas.microsoft.com/office/drawing/2014/main" id="{CC01C00D-D845-4EA4-ACEA-80430CEC0EA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642360" y="5538152"/>
            <a:ext cx="2103438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fr-FR" noProof="0"/>
              <a:t>Titre</a:t>
            </a:r>
          </a:p>
        </p:txBody>
      </p:sp>
      <p:sp>
        <p:nvSpPr>
          <p:cNvPr id="10" name="Espace réservé d’image 7">
            <a:extLst>
              <a:ext uri="{FF2B5EF4-FFF2-40B4-BE49-F238E27FC236}">
                <a16:creationId xmlns:a16="http://schemas.microsoft.com/office/drawing/2014/main" id="{E36DA0C1-756A-41EF-BD41-B210DAD57AC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446520" y="1975104"/>
            <a:ext cx="2103120" cy="3017520"/>
          </a:xfr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ctr" rotWithShape="0">
              <a:schemeClr val="tx1">
                <a:alpha val="40000"/>
              </a:schemeClr>
            </a:outerShdw>
          </a:effectLst>
        </p:spPr>
        <p:txBody>
          <a:bodyPr rtlCol="0"/>
          <a:lstStyle/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17" name="Espace réservé du texte 12">
            <a:extLst>
              <a:ext uri="{FF2B5EF4-FFF2-40B4-BE49-F238E27FC236}">
                <a16:creationId xmlns:a16="http://schemas.microsoft.com/office/drawing/2014/main" id="{22C7D19B-8BCA-4A46-A531-C74F00C501A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46204" y="5249545"/>
            <a:ext cx="2103438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fr-FR" noProof="0"/>
              <a:t>Nom</a:t>
            </a:r>
          </a:p>
        </p:txBody>
      </p:sp>
      <p:sp>
        <p:nvSpPr>
          <p:cNvPr id="18" name="Espace réservé du texte 12">
            <a:extLst>
              <a:ext uri="{FF2B5EF4-FFF2-40B4-BE49-F238E27FC236}">
                <a16:creationId xmlns:a16="http://schemas.microsoft.com/office/drawing/2014/main" id="{A1BA12AE-AA7B-4898-AE4C-6EF1BF0293B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45886" y="5538152"/>
            <a:ext cx="2103438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fr-FR" noProof="0"/>
              <a:t>Titre</a:t>
            </a:r>
          </a:p>
        </p:txBody>
      </p:sp>
      <p:sp>
        <p:nvSpPr>
          <p:cNvPr id="11" name="Espace réservé d’image 7">
            <a:extLst>
              <a:ext uri="{FF2B5EF4-FFF2-40B4-BE49-F238E27FC236}">
                <a16:creationId xmlns:a16="http://schemas.microsoft.com/office/drawing/2014/main" id="{C824A7A5-D0EA-414B-A57F-AFC09799DF8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250680" y="1975104"/>
            <a:ext cx="2103120" cy="3017520"/>
          </a:xfr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ctr" rotWithShape="0">
              <a:schemeClr val="tx1">
                <a:alpha val="40000"/>
              </a:schemeClr>
            </a:outerShdw>
          </a:effectLst>
        </p:spPr>
        <p:txBody>
          <a:bodyPr rtlCol="0"/>
          <a:lstStyle/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19" name="Espace réservé du texte 12">
            <a:extLst>
              <a:ext uri="{FF2B5EF4-FFF2-40B4-BE49-F238E27FC236}">
                <a16:creationId xmlns:a16="http://schemas.microsoft.com/office/drawing/2014/main" id="{0CCA0A92-44E0-4256-BDF5-D01C27404DC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249412" y="5249545"/>
            <a:ext cx="2103438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fr-FR" noProof="0"/>
              <a:t>Nom</a:t>
            </a:r>
          </a:p>
        </p:txBody>
      </p:sp>
      <p:sp>
        <p:nvSpPr>
          <p:cNvPr id="20" name="Espace réservé du texte 12">
            <a:extLst>
              <a:ext uri="{FF2B5EF4-FFF2-40B4-BE49-F238E27FC236}">
                <a16:creationId xmlns:a16="http://schemas.microsoft.com/office/drawing/2014/main" id="{16D5C7BE-6D3E-4E7E-BBE6-230B10C2F43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249094" y="5538152"/>
            <a:ext cx="2103438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fr-FR" noProof="0"/>
              <a:t>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 noProof="0"/>
              <a:t>20XX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Plan de développement Contoso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9566992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Organigram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Espace réservé d’image 38">
            <a:extLst>
              <a:ext uri="{FF2B5EF4-FFF2-40B4-BE49-F238E27FC236}">
                <a16:creationId xmlns:a16="http://schemas.microsoft.com/office/drawing/2014/main" id="{FCA6EB2C-E8DA-46AE-AD91-63B890E4AC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802" b="780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>
            <a:lvl1pPr>
              <a:defRPr sz="400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 noProof="0"/>
              <a:t>20XX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Plan de développement Contoso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fr-FR" noProof="0" smtClean="0"/>
              <a:t>‹N°›</a:t>
            </a:fld>
            <a:endParaRPr lang="fr-FR" noProof="0"/>
          </a:p>
        </p:txBody>
      </p:sp>
      <p:sp>
        <p:nvSpPr>
          <p:cNvPr id="21" name="Espace réservé SmartArt 20">
            <a:extLst>
              <a:ext uri="{FF2B5EF4-FFF2-40B4-BE49-F238E27FC236}">
                <a16:creationId xmlns:a16="http://schemas.microsoft.com/office/drawing/2014/main" id="{22DDECCB-0586-4A4E-B5E8-F4F3A0C4DD2C}"/>
              </a:ext>
            </a:extLst>
          </p:cNvPr>
          <p:cNvSpPr>
            <a:spLocks noGrp="1"/>
          </p:cNvSpPr>
          <p:nvPr>
            <p:ph type="dgm" sz="quarter" idx="27"/>
          </p:nvPr>
        </p:nvSpPr>
        <p:spPr>
          <a:xfrm>
            <a:off x="1088136" y="2039112"/>
            <a:ext cx="10515600" cy="3960812"/>
          </a:xfrm>
        </p:spPr>
        <p:txBody>
          <a:bodyPr rtlCol="0"/>
          <a:lstStyle/>
          <a:p>
            <a:pPr rtl="0"/>
            <a:r>
              <a:rPr lang="fr-FR" noProof="0"/>
              <a:t>Cliquez sur l'icône pour ajouter un graphique SmartArt</a:t>
            </a:r>
          </a:p>
        </p:txBody>
      </p:sp>
    </p:spTree>
    <p:extLst>
      <p:ext uri="{BB962C8B-B14F-4D97-AF65-F5344CB8AC3E}">
        <p14:creationId xmlns:p14="http://schemas.microsoft.com/office/powerpoint/2010/main" val="39250250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Opportunité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Espace réservé d’image 17" descr="photo de gros plan d’une plantes&#10;">
            <a:extLst>
              <a:ext uri="{FF2B5EF4-FFF2-40B4-BE49-F238E27FC236}">
                <a16:creationId xmlns:a16="http://schemas.microsoft.com/office/drawing/2014/main" id="{7863BFED-18F0-48ED-A69C-CA7DB56543E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9072CCB7-8B6D-4640-9349-4BF4E6715721}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9" name="Titre 1">
            <a:extLst>
              <a:ext uri="{FF2B5EF4-FFF2-40B4-BE49-F238E27FC236}">
                <a16:creationId xmlns:a16="http://schemas.microsoft.com/office/drawing/2014/main" id="{055BE3A6-48FA-4624-9CA9-027EFA2EFD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500288"/>
            <a:ext cx="10058400" cy="565265"/>
          </a:xfrm>
        </p:spPr>
        <p:txBody>
          <a:bodyPr rtlCol="0"/>
          <a:lstStyle>
            <a:lvl1pPr algn="ctr">
              <a:defRPr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10" name="Espace réservé du contenu 2">
            <a:extLst>
              <a:ext uri="{FF2B5EF4-FFF2-40B4-BE49-F238E27FC236}">
                <a16:creationId xmlns:a16="http://schemas.microsoft.com/office/drawing/2014/main" id="{890913CB-E9D8-4BC6-BF27-FBDED2266B74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1657183" y="2411516"/>
            <a:ext cx="4114800" cy="274320"/>
          </a:xfrm>
        </p:spPr>
        <p:txBody>
          <a:bodyPr rtlCol="0"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fr-FR" noProof="0"/>
              <a:t>Cliquez pour modifier le texte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657183" y="2707071"/>
            <a:ext cx="4114800" cy="731520"/>
          </a:xfrm>
        </p:spPr>
        <p:txBody>
          <a:bodyPr rtlCol="0"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fr-FR" noProof="0"/>
              <a:t>Cliquez pour modifier le texte</a:t>
            </a:r>
          </a:p>
        </p:txBody>
      </p:sp>
      <p:sp>
        <p:nvSpPr>
          <p:cNvPr id="13" name="Espace réservé du contenu 2">
            <a:extLst>
              <a:ext uri="{FF2B5EF4-FFF2-40B4-BE49-F238E27FC236}">
                <a16:creationId xmlns:a16="http://schemas.microsoft.com/office/drawing/2014/main" id="{AC961473-F8E7-498A-AFFD-2BC0065884EC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1657183" y="3567512"/>
            <a:ext cx="4114800" cy="274320"/>
          </a:xfrm>
        </p:spPr>
        <p:txBody>
          <a:bodyPr rtlCol="0"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fr-FR" noProof="0"/>
              <a:t>Cliquez pour modifier le texte</a:t>
            </a:r>
          </a:p>
        </p:txBody>
      </p:sp>
      <p:sp>
        <p:nvSpPr>
          <p:cNvPr id="12" name="Espace réservé du contenu 2">
            <a:extLst>
              <a:ext uri="{FF2B5EF4-FFF2-40B4-BE49-F238E27FC236}">
                <a16:creationId xmlns:a16="http://schemas.microsoft.com/office/drawing/2014/main" id="{F32F6735-86D0-4D0F-9741-8D6C74C99BAA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1657183" y="3863067"/>
            <a:ext cx="4114800" cy="731520"/>
          </a:xfrm>
        </p:spPr>
        <p:txBody>
          <a:bodyPr rtlCol="0"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fr-FR" noProof="0"/>
              <a:t>Cliquez pour modifier le texte</a:t>
            </a:r>
          </a:p>
        </p:txBody>
      </p:sp>
      <p:sp>
        <p:nvSpPr>
          <p:cNvPr id="15" name="Espace réservé du contenu 2">
            <a:extLst>
              <a:ext uri="{FF2B5EF4-FFF2-40B4-BE49-F238E27FC236}">
                <a16:creationId xmlns:a16="http://schemas.microsoft.com/office/drawing/2014/main" id="{DAD41BAB-B874-4283-8FDD-618EAB4B7CC6}"/>
              </a:ext>
            </a:extLst>
          </p:cNvPr>
          <p:cNvSpPr>
            <a:spLocks noGrp="1"/>
          </p:cNvSpPr>
          <p:nvPr>
            <p:ph idx="21" hasCustomPrompt="1"/>
          </p:nvPr>
        </p:nvSpPr>
        <p:spPr>
          <a:xfrm>
            <a:off x="1657183" y="4737597"/>
            <a:ext cx="4114800" cy="274320"/>
          </a:xfrm>
        </p:spPr>
        <p:txBody>
          <a:bodyPr rtlCol="0"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fr-FR" noProof="0"/>
              <a:t>Cliquez pour modifier le texte</a:t>
            </a:r>
          </a:p>
        </p:txBody>
      </p:sp>
      <p:sp>
        <p:nvSpPr>
          <p:cNvPr id="14" name="Espace réservé du contenu 2">
            <a:extLst>
              <a:ext uri="{FF2B5EF4-FFF2-40B4-BE49-F238E27FC236}">
                <a16:creationId xmlns:a16="http://schemas.microsoft.com/office/drawing/2014/main" id="{6382FE5C-EADC-4EF2-9E4F-06BDCA5551B3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1657183" y="5033152"/>
            <a:ext cx="4114800" cy="731520"/>
          </a:xfrm>
        </p:spPr>
        <p:txBody>
          <a:bodyPr rtlCol="0"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fr-FR" noProof="0"/>
              <a:t>Cliquez pour modifier le texte</a:t>
            </a:r>
          </a:p>
        </p:txBody>
      </p:sp>
      <p:sp>
        <p:nvSpPr>
          <p:cNvPr id="11" name="Espace réservé du contenu 2">
            <a:extLst>
              <a:ext uri="{FF2B5EF4-FFF2-40B4-BE49-F238E27FC236}">
                <a16:creationId xmlns:a16="http://schemas.microsoft.com/office/drawing/2014/main" id="{65016684-22E4-49BC-9E14-2E73CF3F757D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6404811" y="2411516"/>
            <a:ext cx="4114800" cy="274320"/>
          </a:xfrm>
        </p:spPr>
        <p:txBody>
          <a:bodyPr rtlCol="0"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fr-FR" noProof="0"/>
              <a:t>Cliquez pour modifier le texte</a:t>
            </a:r>
          </a:p>
        </p:txBody>
      </p:sp>
      <p:sp>
        <p:nvSpPr>
          <p:cNvPr id="8" name="Espace réservé du contenu 2">
            <a:extLst>
              <a:ext uri="{FF2B5EF4-FFF2-40B4-BE49-F238E27FC236}">
                <a16:creationId xmlns:a16="http://schemas.microsoft.com/office/drawing/2014/main" id="{5C52459E-612F-4699-B9E5-39839B5B6D79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6404811" y="2707071"/>
            <a:ext cx="4114800" cy="731520"/>
          </a:xfrm>
        </p:spPr>
        <p:txBody>
          <a:bodyPr rtlCol="0"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fr-FR" noProof="0"/>
              <a:t>Cliquez pour modifier le texte</a:t>
            </a:r>
          </a:p>
        </p:txBody>
      </p:sp>
      <p:sp>
        <p:nvSpPr>
          <p:cNvPr id="17" name="Espace réservé du contenu 2">
            <a:extLst>
              <a:ext uri="{FF2B5EF4-FFF2-40B4-BE49-F238E27FC236}">
                <a16:creationId xmlns:a16="http://schemas.microsoft.com/office/drawing/2014/main" id="{C93FEF41-CD0D-4D3A-90FA-2F123068E73D}"/>
              </a:ext>
            </a:extLst>
          </p:cNvPr>
          <p:cNvSpPr>
            <a:spLocks noGrp="1"/>
          </p:cNvSpPr>
          <p:nvPr>
            <p:ph idx="23" hasCustomPrompt="1"/>
          </p:nvPr>
        </p:nvSpPr>
        <p:spPr>
          <a:xfrm>
            <a:off x="6404811" y="3570539"/>
            <a:ext cx="4114800" cy="274320"/>
          </a:xfrm>
        </p:spPr>
        <p:txBody>
          <a:bodyPr rtlCol="0"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fr-FR" noProof="0"/>
              <a:t>Cliquez pour modifier le texte</a:t>
            </a:r>
          </a:p>
        </p:txBody>
      </p:sp>
      <p:sp>
        <p:nvSpPr>
          <p:cNvPr id="16" name="Espace réservé du contenu 2">
            <a:extLst>
              <a:ext uri="{FF2B5EF4-FFF2-40B4-BE49-F238E27FC236}">
                <a16:creationId xmlns:a16="http://schemas.microsoft.com/office/drawing/2014/main" id="{56A7E58B-04CA-4390-878D-CBE6185E320A}"/>
              </a:ext>
            </a:extLst>
          </p:cNvPr>
          <p:cNvSpPr>
            <a:spLocks noGrp="1"/>
          </p:cNvSpPr>
          <p:nvPr>
            <p:ph idx="22" hasCustomPrompt="1"/>
          </p:nvPr>
        </p:nvSpPr>
        <p:spPr>
          <a:xfrm>
            <a:off x="6404811" y="3865136"/>
            <a:ext cx="4114800" cy="731520"/>
          </a:xfrm>
        </p:spPr>
        <p:txBody>
          <a:bodyPr rtlCol="0"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fr-FR" noProof="0"/>
              <a:t>Cliquez pour modifier le texte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20XX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Plan de développement Contoso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B5CEABB6-07DC-46E8-9B57-56EC44A396E5}" type="slidenum">
              <a:rPr lang="fr-FR" noProof="0" smtClean="0"/>
              <a:pPr rtl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9192607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Étude de march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Espace réservé d’image 5">
            <a:extLst>
              <a:ext uri="{FF2B5EF4-FFF2-40B4-BE49-F238E27FC236}">
                <a16:creationId xmlns:a16="http://schemas.microsoft.com/office/drawing/2014/main" id="{5FF0F6C8-DE96-49F6-9B94-970D5FD91AF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1" name="Rectangle 10">
            <a:extLst>
              <a:ext uri="{FF2B5EF4-FFF2-40B4-BE49-F238E27FC236}">
                <a16:creationId xmlns:a16="http://schemas.microsoft.com/office/drawing/2014/main" id="{B74849AF-E9E9-4606-B5ED-99DD9840B922}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500288"/>
            <a:ext cx="10058400" cy="565265"/>
          </a:xfrm>
        </p:spPr>
        <p:txBody>
          <a:bodyPr rtlCol="0"/>
          <a:lstStyle>
            <a:lvl1pPr algn="ctr">
              <a:defRPr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53312" y="3548340"/>
            <a:ext cx="2743200" cy="2286000"/>
          </a:xfrm>
        </p:spPr>
        <p:txBody>
          <a:bodyPr rtlCol="0">
            <a:normAutofit/>
          </a:bodyPr>
          <a:lstStyle>
            <a:lvl1pPr marL="0" indent="0" algn="ctr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fr-FR" noProof="0"/>
              <a:t>Cliquez pour modifier le texte</a:t>
            </a:r>
          </a:p>
        </p:txBody>
      </p:sp>
      <p:sp>
        <p:nvSpPr>
          <p:cNvPr id="8" name="Espace réservé du contenu 2">
            <a:extLst>
              <a:ext uri="{FF2B5EF4-FFF2-40B4-BE49-F238E27FC236}">
                <a16:creationId xmlns:a16="http://schemas.microsoft.com/office/drawing/2014/main" id="{2230B408-EB55-4F52-8E6D-81122B0E6748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4759452" y="3548340"/>
            <a:ext cx="2743200" cy="2286000"/>
          </a:xfrm>
        </p:spPr>
        <p:txBody>
          <a:bodyPr rtlCol="0">
            <a:normAutofit/>
          </a:bodyPr>
          <a:lstStyle>
            <a:lvl1pPr marL="0" indent="0" algn="ctr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fr-FR" noProof="0"/>
              <a:t>Cliquez pour modifier le texte</a:t>
            </a:r>
          </a:p>
        </p:txBody>
      </p:sp>
      <p:sp>
        <p:nvSpPr>
          <p:cNvPr id="9" name="Espace réservé du contenu 2">
            <a:extLst>
              <a:ext uri="{FF2B5EF4-FFF2-40B4-BE49-F238E27FC236}">
                <a16:creationId xmlns:a16="http://schemas.microsoft.com/office/drawing/2014/main" id="{8594AD6F-861E-4958-9DD7-5C6CBEA15343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8165592" y="3548340"/>
            <a:ext cx="2743200" cy="2286000"/>
          </a:xfrm>
        </p:spPr>
        <p:txBody>
          <a:bodyPr rtlCol="0">
            <a:normAutofit/>
          </a:bodyPr>
          <a:lstStyle>
            <a:lvl1pPr marL="0" indent="0" algn="ctr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fr-FR" noProof="0"/>
              <a:t>Cliquez pour modifier le texte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 noProof="0"/>
              <a:t>20XX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Plan de développement Contoso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5279588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ce réservé d’image 11">
            <a:extLst>
              <a:ext uri="{FF2B5EF4-FFF2-40B4-BE49-F238E27FC236}">
                <a16:creationId xmlns:a16="http://schemas.microsoft.com/office/drawing/2014/main" id="{5AA14AE4-11F2-4FDA-9E81-B2567D6A647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24" y="0"/>
            <a:ext cx="6181344" cy="6858000"/>
          </a:xfrm>
          <a:custGeom>
            <a:avLst/>
            <a:gdLst>
              <a:gd name="connsiteX0" fmla="*/ 961757 w 6181344"/>
              <a:gd name="connsiteY0" fmla="*/ 4070850 h 6858000"/>
              <a:gd name="connsiteX1" fmla="*/ 961757 w 6181344"/>
              <a:gd name="connsiteY1" fmla="*/ 5076690 h 6858000"/>
              <a:gd name="connsiteX2" fmla="*/ 6094475 w 6181344"/>
              <a:gd name="connsiteY2" fmla="*/ 5076690 h 6858000"/>
              <a:gd name="connsiteX3" fmla="*/ 6094475 w 6181344"/>
              <a:gd name="connsiteY3" fmla="*/ 4070850 h 6858000"/>
              <a:gd name="connsiteX4" fmla="*/ 0 w 6181344"/>
              <a:gd name="connsiteY4" fmla="*/ 0 h 6858000"/>
              <a:gd name="connsiteX5" fmla="*/ 6181344 w 6181344"/>
              <a:gd name="connsiteY5" fmla="*/ 0 h 6858000"/>
              <a:gd name="connsiteX6" fmla="*/ 6181344 w 6181344"/>
              <a:gd name="connsiteY6" fmla="*/ 6858000 h 6858000"/>
              <a:gd name="connsiteX7" fmla="*/ 0 w 6181344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81344" h="6858000">
                <a:moveTo>
                  <a:pt x="961757" y="4070850"/>
                </a:moveTo>
                <a:lnTo>
                  <a:pt x="961757" y="5076690"/>
                </a:lnTo>
                <a:lnTo>
                  <a:pt x="6094475" y="5076690"/>
                </a:lnTo>
                <a:lnTo>
                  <a:pt x="6094475" y="4070850"/>
                </a:lnTo>
                <a:close/>
                <a:moveTo>
                  <a:pt x="0" y="0"/>
                </a:moveTo>
                <a:lnTo>
                  <a:pt x="6181344" y="0"/>
                </a:lnTo>
                <a:lnTo>
                  <a:pt x="618134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rtlCol="0">
            <a:noAutofit/>
          </a:bodyPr>
          <a:lstStyle/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13" name="Rectangle 12">
            <a:extLst>
              <a:ext uri="{FF2B5EF4-FFF2-40B4-BE49-F238E27FC236}">
                <a16:creationId xmlns:a16="http://schemas.microsoft.com/office/drawing/2014/main" id="{893EBD09-1706-473B-B779-2BE1D717216B}"/>
              </a:ext>
            </a:extLst>
          </p:cNvPr>
          <p:cNvSpPr/>
          <p:nvPr userDrawn="1"/>
        </p:nvSpPr>
        <p:spPr>
          <a:xfrm>
            <a:off x="963281" y="4070850"/>
            <a:ext cx="5132718" cy="1005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2728" y="4151376"/>
            <a:ext cx="4443664" cy="914400"/>
          </a:xfrm>
        </p:spPr>
        <p:txBody>
          <a:bodyPr rtlCol="0" anchor="ctr" anchorCtr="0">
            <a:normAutofit/>
          </a:bodyPr>
          <a:lstStyle>
            <a:lvl1pPr algn="ctr">
              <a:defRPr sz="360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9" name="Espace réservé d’image 8">
            <a:extLst>
              <a:ext uri="{FF2B5EF4-FFF2-40B4-BE49-F238E27FC236}">
                <a16:creationId xmlns:a16="http://schemas.microsoft.com/office/drawing/2014/main" id="{5F381AAE-62C0-4761-90A8-43C8E0B3D2A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048000" y="777240"/>
            <a:ext cx="8229600" cy="5303520"/>
          </a:xfrm>
          <a:custGeom>
            <a:avLst/>
            <a:gdLst>
              <a:gd name="connsiteX0" fmla="*/ 0 w 8229600"/>
              <a:gd name="connsiteY0" fmla="*/ 0 h 5303520"/>
              <a:gd name="connsiteX1" fmla="*/ 8229600 w 8229600"/>
              <a:gd name="connsiteY1" fmla="*/ 0 h 5303520"/>
              <a:gd name="connsiteX2" fmla="*/ 8229600 w 8229600"/>
              <a:gd name="connsiteY2" fmla="*/ 5303520 h 5303520"/>
              <a:gd name="connsiteX3" fmla="*/ 0 w 8229600"/>
              <a:gd name="connsiteY3" fmla="*/ 5303520 h 5303520"/>
              <a:gd name="connsiteX4" fmla="*/ 0 w 8229600"/>
              <a:gd name="connsiteY4" fmla="*/ 4299450 h 5303520"/>
              <a:gd name="connsiteX5" fmla="*/ 3047999 w 8229600"/>
              <a:gd name="connsiteY5" fmla="*/ 4299450 h 5303520"/>
              <a:gd name="connsiteX6" fmla="*/ 3047999 w 8229600"/>
              <a:gd name="connsiteY6" fmla="*/ 3293610 h 5303520"/>
              <a:gd name="connsiteX7" fmla="*/ 0 w 8229600"/>
              <a:gd name="connsiteY7" fmla="*/ 3293610 h 5303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229600" h="5303520">
                <a:moveTo>
                  <a:pt x="0" y="0"/>
                </a:moveTo>
                <a:lnTo>
                  <a:pt x="8229600" y="0"/>
                </a:lnTo>
                <a:lnTo>
                  <a:pt x="8229600" y="5303520"/>
                </a:lnTo>
                <a:lnTo>
                  <a:pt x="0" y="5303520"/>
                </a:lnTo>
                <a:lnTo>
                  <a:pt x="0" y="4299450"/>
                </a:lnTo>
                <a:lnTo>
                  <a:pt x="3047999" y="4299450"/>
                </a:lnTo>
                <a:lnTo>
                  <a:pt x="3047999" y="3293610"/>
                </a:lnTo>
                <a:lnTo>
                  <a:pt x="0" y="329361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 rtlCol="0">
            <a:noAutofit/>
          </a:bodyPr>
          <a:lstStyle/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8EB05F6-A3ED-45AB-B103-D5E34BFD60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rtl="0"/>
            <a:r>
              <a:rPr lang="fr-FR" noProof="0"/>
              <a:t>20XX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F029C1C-740D-4213-96FE-1FAA3072F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fr-FR" noProof="0"/>
              <a:t>Plan de développement Contoso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54E8801-7449-48B4-8D64-BCE20D083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fr-FR" noProof="0" smtClean="0"/>
              <a:pPr rtl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5916592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de l’entrepri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’image 6">
            <a:extLst>
              <a:ext uri="{FF2B5EF4-FFF2-40B4-BE49-F238E27FC236}">
                <a16:creationId xmlns:a16="http://schemas.microsoft.com/office/drawing/2014/main" id="{C62EDD7B-9CFE-429C-B002-CB0D9B31ECD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24" y="0"/>
            <a:ext cx="12188952" cy="6858000"/>
          </a:xfrm>
          <a:solidFill>
            <a:schemeClr val="bg1"/>
          </a:solidFill>
        </p:spPr>
        <p:txBody>
          <a:bodyPr rtlCol="0"/>
          <a:lstStyle/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0F3BCA8-7FE0-4921-AE34-6F98AC0AC858}"/>
              </a:ext>
            </a:extLst>
          </p:cNvPr>
          <p:cNvSpPr/>
          <p:nvPr userDrawn="1"/>
        </p:nvSpPr>
        <p:spPr>
          <a:xfrm>
            <a:off x="6096000" y="1143000"/>
            <a:ext cx="5486400" cy="457200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65760" rtlCol="0" anchor="ctr"/>
          <a:lstStyle/>
          <a:p>
            <a:pPr algn="ctr" rtl="0"/>
            <a:endParaRPr lang="fr-FR" sz="3600" noProof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143000"/>
            <a:ext cx="5486400" cy="4572000"/>
          </a:xfrm>
          <a:solidFill>
            <a:schemeClr val="bg1">
              <a:alpha val="90000"/>
            </a:schemeClr>
          </a:solidFill>
        </p:spPr>
        <p:txBody>
          <a:bodyPr lIns="612648" tIns="822960" rIns="457200" rtlCol="0" anchor="t">
            <a:noAutofit/>
          </a:bodyPr>
          <a:lstStyle>
            <a:lvl1pPr>
              <a:defRPr sz="360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629400" y="2996693"/>
            <a:ext cx="4416552" cy="2216986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fr-FR" noProof="0"/>
              <a:t>Cliquez pour modifier le texte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20XX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Plan de développement Contoso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B5CEABB6-07DC-46E8-9B57-56EC44A396E5}" type="slidenum">
              <a:rPr lang="fr-FR" noProof="0" smtClean="0"/>
              <a:pPr rtl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4514624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224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ronolog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64" name="Espace réservé du texte 3">
            <a:extLst>
              <a:ext uri="{FF2B5EF4-FFF2-40B4-BE49-F238E27FC236}">
                <a16:creationId xmlns:a16="http://schemas.microsoft.com/office/drawing/2014/main" id="{7CFD315B-9E75-4209-B7A2-80B8449A4E2F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2148840" y="1993392"/>
            <a:ext cx="1828800" cy="696885"/>
          </a:xfrm>
          <a:noFill/>
          <a:ln w="12700">
            <a:solidFill>
              <a:schemeClr val="accent3"/>
            </a:solidFill>
          </a:ln>
        </p:spPr>
        <p:txBody>
          <a:bodyPr tIns="36000" rtlCol="0" anchor="ctr" anchorCtr="1"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fr-FR" noProof="0"/>
              <a:t>Titre de l’élément</a:t>
            </a:r>
          </a:p>
        </p:txBody>
      </p:sp>
      <p:sp>
        <p:nvSpPr>
          <p:cNvPr id="38" name="Espace réservé du texte 10">
            <a:extLst>
              <a:ext uri="{FF2B5EF4-FFF2-40B4-BE49-F238E27FC236}">
                <a16:creationId xmlns:a16="http://schemas.microsoft.com/office/drawing/2014/main" id="{0FE649C6-E102-4D6E-ABCC-F2992D28195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255264"/>
            <a:ext cx="731520" cy="457200"/>
          </a:xfrm>
        </p:spPr>
        <p:txBody>
          <a:bodyPr rtlCol="0" anchor="ctr"/>
          <a:lstStyle>
            <a:lvl1pPr marL="0" indent="0" algn="ctr">
              <a:buNone/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fr-FR" noProof="0"/>
              <a:t>Année</a:t>
            </a:r>
          </a:p>
        </p:txBody>
      </p:sp>
      <p:sp>
        <p:nvSpPr>
          <p:cNvPr id="39" name="Espace réservé du texte 10">
            <a:extLst>
              <a:ext uri="{FF2B5EF4-FFF2-40B4-BE49-F238E27FC236}">
                <a16:creationId xmlns:a16="http://schemas.microsoft.com/office/drawing/2014/main" id="{BE213787-ACF7-458D-9A73-3F194978B6D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40" name="Espace réservé du texte 10">
            <a:extLst>
              <a:ext uri="{FF2B5EF4-FFF2-40B4-BE49-F238E27FC236}">
                <a16:creationId xmlns:a16="http://schemas.microsoft.com/office/drawing/2014/main" id="{6154F8E5-E3E5-4C0F-AE2F-2170C25EDC5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2344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41" name="Espace réservé du texte 10">
            <a:extLst>
              <a:ext uri="{FF2B5EF4-FFF2-40B4-BE49-F238E27FC236}">
                <a16:creationId xmlns:a16="http://schemas.microsoft.com/office/drawing/2014/main" id="{B1453360-81EF-4EB1-B249-712DA6E62C8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42" name="Espace réservé du texte 10">
            <a:extLst>
              <a:ext uri="{FF2B5EF4-FFF2-40B4-BE49-F238E27FC236}">
                <a16:creationId xmlns:a16="http://schemas.microsoft.com/office/drawing/2014/main" id="{9FBB54B5-A522-4A23-BBF7-AD1A18EDFD1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44" name="Espace réservé du texte 10">
            <a:extLst>
              <a:ext uri="{FF2B5EF4-FFF2-40B4-BE49-F238E27FC236}">
                <a16:creationId xmlns:a16="http://schemas.microsoft.com/office/drawing/2014/main" id="{867C3CE9-8463-4382-AE21-F6BF3518D01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45" name="Espace réservé du texte 10">
            <a:extLst>
              <a:ext uri="{FF2B5EF4-FFF2-40B4-BE49-F238E27FC236}">
                <a16:creationId xmlns:a16="http://schemas.microsoft.com/office/drawing/2014/main" id="{FDB7C866-DDCF-4E42-8CC8-A211234AFBAB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46" name="Espace réservé du texte 10">
            <a:extLst>
              <a:ext uri="{FF2B5EF4-FFF2-40B4-BE49-F238E27FC236}">
                <a16:creationId xmlns:a16="http://schemas.microsoft.com/office/drawing/2014/main" id="{C4F4671C-F421-46D3-B43B-46B3F0DF596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48" name="Espace réservé du texte 10">
            <a:extLst>
              <a:ext uri="{FF2B5EF4-FFF2-40B4-BE49-F238E27FC236}">
                <a16:creationId xmlns:a16="http://schemas.microsoft.com/office/drawing/2014/main" id="{0E7055C4-CE9C-411A-A475-92AB82FE1E7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49" name="Espace réservé du texte 10">
            <a:extLst>
              <a:ext uri="{FF2B5EF4-FFF2-40B4-BE49-F238E27FC236}">
                <a16:creationId xmlns:a16="http://schemas.microsoft.com/office/drawing/2014/main" id="{5B7AA0C1-6D4F-4D6B-9E27-6ECEE6F49E6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47" name="Espace réservé du texte 10">
            <a:extLst>
              <a:ext uri="{FF2B5EF4-FFF2-40B4-BE49-F238E27FC236}">
                <a16:creationId xmlns:a16="http://schemas.microsoft.com/office/drawing/2014/main" id="{6D392CE7-6DB5-412C-939E-200FAC216434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50" name="Espace réservé du texte 10">
            <a:extLst>
              <a:ext uri="{FF2B5EF4-FFF2-40B4-BE49-F238E27FC236}">
                <a16:creationId xmlns:a16="http://schemas.microsoft.com/office/drawing/2014/main" id="{A5EC4B0C-5DD6-4EEB-AF30-E36D4F9E5EC0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51" name="Espace réservé du texte 10">
            <a:extLst>
              <a:ext uri="{FF2B5EF4-FFF2-40B4-BE49-F238E27FC236}">
                <a16:creationId xmlns:a16="http://schemas.microsoft.com/office/drawing/2014/main" id="{2521C66C-8612-487A-AB8B-18249AB8BF27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43" name="Espace réservé du texte 10">
            <a:extLst>
              <a:ext uri="{FF2B5EF4-FFF2-40B4-BE49-F238E27FC236}">
                <a16:creationId xmlns:a16="http://schemas.microsoft.com/office/drawing/2014/main" id="{824436FA-ECBE-4BB1-9126-66F330E7F0A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114800"/>
            <a:ext cx="731520" cy="457200"/>
          </a:xfrm>
        </p:spPr>
        <p:txBody>
          <a:bodyPr rtlCol="0" anchor="ctr"/>
          <a:lstStyle>
            <a:lvl1pPr marL="0" indent="0" algn="ctr">
              <a:buNone/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fr-FR" noProof="0"/>
              <a:t>Année</a:t>
            </a:r>
          </a:p>
        </p:txBody>
      </p:sp>
      <p:sp>
        <p:nvSpPr>
          <p:cNvPr id="52" name="Espace réservé du texte 10">
            <a:extLst>
              <a:ext uri="{FF2B5EF4-FFF2-40B4-BE49-F238E27FC236}">
                <a16:creationId xmlns:a16="http://schemas.microsoft.com/office/drawing/2014/main" id="{0622C4FE-C10F-4B57-B40B-0FA21F33051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53" name="Espace réservé du texte 10">
            <a:extLst>
              <a:ext uri="{FF2B5EF4-FFF2-40B4-BE49-F238E27FC236}">
                <a16:creationId xmlns:a16="http://schemas.microsoft.com/office/drawing/2014/main" id="{0E5C83ED-676D-4C6E-84B3-CF127AC5444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2344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54" name="Espace réservé du texte 10">
            <a:extLst>
              <a:ext uri="{FF2B5EF4-FFF2-40B4-BE49-F238E27FC236}">
                <a16:creationId xmlns:a16="http://schemas.microsoft.com/office/drawing/2014/main" id="{678DF814-ABAE-422D-8055-BD8FF43DDF54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55" name="Espace réservé du texte 10">
            <a:extLst>
              <a:ext uri="{FF2B5EF4-FFF2-40B4-BE49-F238E27FC236}">
                <a16:creationId xmlns:a16="http://schemas.microsoft.com/office/drawing/2014/main" id="{E7022C5B-31FF-4550-9CDC-2CF1AB17D556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56" name="Espace réservé du texte 10">
            <a:extLst>
              <a:ext uri="{FF2B5EF4-FFF2-40B4-BE49-F238E27FC236}">
                <a16:creationId xmlns:a16="http://schemas.microsoft.com/office/drawing/2014/main" id="{C54252E9-4902-4781-BE29-34163ABE7ED9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57" name="Espace réservé du texte 10">
            <a:extLst>
              <a:ext uri="{FF2B5EF4-FFF2-40B4-BE49-F238E27FC236}">
                <a16:creationId xmlns:a16="http://schemas.microsoft.com/office/drawing/2014/main" id="{0FD8FBC5-AD5D-464D-8360-6AA55AA2FA76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58" name="Espace réservé du texte 10">
            <a:extLst>
              <a:ext uri="{FF2B5EF4-FFF2-40B4-BE49-F238E27FC236}">
                <a16:creationId xmlns:a16="http://schemas.microsoft.com/office/drawing/2014/main" id="{C90BD4FA-047A-4A4F-B1E2-4FDEA49BB0A0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60" name="Espace réservé du texte 10">
            <a:extLst>
              <a:ext uri="{FF2B5EF4-FFF2-40B4-BE49-F238E27FC236}">
                <a16:creationId xmlns:a16="http://schemas.microsoft.com/office/drawing/2014/main" id="{5FBE1C04-A830-4310-A83C-178E44D8A72F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61" name="Espace réservé du texte 10">
            <a:extLst>
              <a:ext uri="{FF2B5EF4-FFF2-40B4-BE49-F238E27FC236}">
                <a16:creationId xmlns:a16="http://schemas.microsoft.com/office/drawing/2014/main" id="{EB543626-7655-454D-8E28-B2391850A39C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59" name="Espace réservé du texte 10">
            <a:extLst>
              <a:ext uri="{FF2B5EF4-FFF2-40B4-BE49-F238E27FC236}">
                <a16:creationId xmlns:a16="http://schemas.microsoft.com/office/drawing/2014/main" id="{5F306D8F-E1A5-492D-9145-6445614AB282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62" name="Espace réservé du texte 10">
            <a:extLst>
              <a:ext uri="{FF2B5EF4-FFF2-40B4-BE49-F238E27FC236}">
                <a16:creationId xmlns:a16="http://schemas.microsoft.com/office/drawing/2014/main" id="{9C109601-CAE5-44CE-ADF7-9FB216F81780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63" name="Espace réservé du texte 10">
            <a:extLst>
              <a:ext uri="{FF2B5EF4-FFF2-40B4-BE49-F238E27FC236}">
                <a16:creationId xmlns:a16="http://schemas.microsoft.com/office/drawing/2014/main" id="{17AE5B8B-FA0E-40E2-9841-D0F9AB83E023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33" name="Espace réservé de la date 3">
            <a:extLst>
              <a:ext uri="{FF2B5EF4-FFF2-40B4-BE49-F238E27FC236}">
                <a16:creationId xmlns:a16="http://schemas.microsoft.com/office/drawing/2014/main" id="{1560C8D6-BAAE-4E4C-B478-D7EEA33BC3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fr-FR" noProof="0"/>
              <a:t>20XX</a:t>
            </a:r>
          </a:p>
        </p:txBody>
      </p:sp>
      <p:sp>
        <p:nvSpPr>
          <p:cNvPr id="34" name="Espace réservé du pied de page 4">
            <a:extLst>
              <a:ext uri="{FF2B5EF4-FFF2-40B4-BE49-F238E27FC236}">
                <a16:creationId xmlns:a16="http://schemas.microsoft.com/office/drawing/2014/main" id="{2D34A825-4619-4016-B027-DA83FE075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fr-FR" noProof="0"/>
              <a:t>Plan de développement Contoso</a:t>
            </a:r>
          </a:p>
        </p:txBody>
      </p:sp>
      <p:sp>
        <p:nvSpPr>
          <p:cNvPr id="35" name="Espace réservé du numéro de diapositive 5">
            <a:extLst>
              <a:ext uri="{FF2B5EF4-FFF2-40B4-BE49-F238E27FC236}">
                <a16:creationId xmlns:a16="http://schemas.microsoft.com/office/drawing/2014/main" id="{A065CC06-C5B6-44D0-8071-1833580ABF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4110640421"/>
      </p:ext>
    </p:extLst>
  </p:cSld>
  <p:clrMapOvr>
    <a:masterClrMapping/>
  </p:clrMapOvr>
  <p:hf hd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7029"/>
            <a:ext cx="10515600" cy="6400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fr-FR" noProof="0"/>
              <a:t>Modifiez les styles du texte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rtl="0"/>
            <a:r>
              <a:rPr lang="fr-FR" noProof="0"/>
              <a:t>20XX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rtl="0"/>
            <a:r>
              <a:rPr lang="fr-FR" noProof="0"/>
              <a:t>Plan de développement Contoso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fr-FR" noProof="0" smtClean="0"/>
              <a:pPr rtl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4" r:id="rId3"/>
    <p:sldLayoutId id="2147483675" r:id="rId4"/>
    <p:sldLayoutId id="2147483667" r:id="rId5"/>
    <p:sldLayoutId id="2147483666" r:id="rId6"/>
    <p:sldLayoutId id="2147483651" r:id="rId7"/>
    <p:sldLayoutId id="2147483670" r:id="rId8"/>
    <p:sldLayoutId id="2147483672" r:id="rId9"/>
    <p:sldLayoutId id="2147483653" r:id="rId10"/>
    <p:sldLayoutId id="2147483674" r:id="rId11"/>
    <p:sldLayoutId id="2147483668" r:id="rId12"/>
    <p:sldLayoutId id="2147483669" r:id="rId13"/>
    <p:sldLayoutId id="2147483673" r:id="rId14"/>
    <p:sldLayoutId id="2147483671" r:id="rId15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72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1920" userDrawn="1">
          <p15:clr>
            <a:srgbClr val="F26B43"/>
          </p15:clr>
        </p15:guide>
        <p15:guide id="4" pos="5760" userDrawn="1">
          <p15:clr>
            <a:srgbClr val="F26B43"/>
          </p15:clr>
        </p15:guide>
        <p15:guide id="5" pos="5184" userDrawn="1">
          <p15:clr>
            <a:srgbClr val="5ACBF0"/>
          </p15:clr>
        </p15:guide>
        <p15:guide id="6" pos="2496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image" Target="../media/image16.png"/><Relationship Id="rId18" Type="http://schemas.openxmlformats.org/officeDocument/2006/relationships/customXml" Target="../ink/ink8.xml"/><Relationship Id="rId26" Type="http://schemas.openxmlformats.org/officeDocument/2006/relationships/customXml" Target="../ink/ink12.xml"/><Relationship Id="rId3" Type="http://schemas.openxmlformats.org/officeDocument/2006/relationships/image" Target="../media/image13.png"/><Relationship Id="rId21" Type="http://schemas.openxmlformats.org/officeDocument/2006/relationships/image" Target="../media/image20.png"/><Relationship Id="rId7" Type="http://schemas.openxmlformats.org/officeDocument/2006/relationships/image" Target="../media/image130.png"/><Relationship Id="rId12" Type="http://schemas.openxmlformats.org/officeDocument/2006/relationships/customXml" Target="../ink/ink5.xml"/><Relationship Id="rId17" Type="http://schemas.openxmlformats.org/officeDocument/2006/relationships/image" Target="../media/image18.png"/><Relationship Id="rId25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6" Type="http://schemas.openxmlformats.org/officeDocument/2006/relationships/customXml" Target="../ink/ink7.xml"/><Relationship Id="rId20" Type="http://schemas.openxmlformats.org/officeDocument/2006/relationships/customXml" Target="../ink/ink9.xml"/><Relationship Id="rId29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2.xml"/><Relationship Id="rId11" Type="http://schemas.openxmlformats.org/officeDocument/2006/relationships/image" Target="../media/image15.png"/><Relationship Id="rId24" Type="http://schemas.openxmlformats.org/officeDocument/2006/relationships/customXml" Target="../ink/ink11.xml"/><Relationship Id="rId5" Type="http://schemas.openxmlformats.org/officeDocument/2006/relationships/image" Target="../media/image120.png"/><Relationship Id="rId15" Type="http://schemas.openxmlformats.org/officeDocument/2006/relationships/image" Target="../media/image17.png"/><Relationship Id="rId23" Type="http://schemas.openxmlformats.org/officeDocument/2006/relationships/image" Target="../media/image21.png"/><Relationship Id="rId28" Type="http://schemas.openxmlformats.org/officeDocument/2006/relationships/customXml" Target="../ink/ink13.xml"/><Relationship Id="rId10" Type="http://schemas.openxmlformats.org/officeDocument/2006/relationships/customXml" Target="../ink/ink4.xml"/><Relationship Id="rId19" Type="http://schemas.openxmlformats.org/officeDocument/2006/relationships/image" Target="../media/image19.png"/><Relationship Id="rId4" Type="http://schemas.openxmlformats.org/officeDocument/2006/relationships/customXml" Target="../ink/ink1.xml"/><Relationship Id="rId9" Type="http://schemas.openxmlformats.org/officeDocument/2006/relationships/image" Target="../media/image14.png"/><Relationship Id="rId14" Type="http://schemas.openxmlformats.org/officeDocument/2006/relationships/customXml" Target="../ink/ink6.xml"/><Relationship Id="rId22" Type="http://schemas.openxmlformats.org/officeDocument/2006/relationships/customXml" Target="../ink/ink10.xml"/><Relationship Id="rId27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30584" y="1942314"/>
            <a:ext cx="3937416" cy="1811527"/>
          </a:xfrm>
        </p:spPr>
        <p:txBody>
          <a:bodyPr rtlCol="0">
            <a:normAutofit/>
          </a:bodyPr>
          <a:lstStyle/>
          <a:p>
            <a:pPr rtl="0"/>
            <a:r>
              <a:rPr lang="fr-FR" dirty="0"/>
              <a:t>Gestion intelligente de parkings - SA4</a:t>
            </a:r>
          </a:p>
        </p:txBody>
      </p:sp>
      <p:sp>
        <p:nvSpPr>
          <p:cNvPr id="23" name="Sous-titre 22">
            <a:extLst>
              <a:ext uri="{FF2B5EF4-FFF2-40B4-BE49-F238E27FC236}">
                <a16:creationId xmlns:a16="http://schemas.microsoft.com/office/drawing/2014/main" id="{4829E901-B0F6-4B1C-8D1C-8B758458B7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30584" y="4379975"/>
            <a:ext cx="3937416" cy="940169"/>
          </a:xfrm>
        </p:spPr>
        <p:txBody>
          <a:bodyPr rtlCol="0">
            <a:normAutofit fontScale="85000" lnSpcReduction="20000"/>
          </a:bodyPr>
          <a:lstStyle/>
          <a:p>
            <a:pPr rtl="0"/>
            <a:r>
              <a:rPr lang="fr-FR" dirty="0"/>
              <a:t>Munoz Matéo</a:t>
            </a:r>
          </a:p>
          <a:p>
            <a:pPr rtl="0"/>
            <a:r>
              <a:rPr lang="fr-FR" dirty="0"/>
              <a:t>Ferrer Raphael</a:t>
            </a:r>
          </a:p>
          <a:p>
            <a:pPr rtl="0"/>
            <a:r>
              <a:rPr lang="fr-FR" dirty="0"/>
              <a:t>Boulet Benjamin</a:t>
            </a:r>
          </a:p>
        </p:txBody>
      </p:sp>
      <p:pic>
        <p:nvPicPr>
          <p:cNvPr id="16" name="Espace réservé d’image 15">
            <a:extLst>
              <a:ext uri="{FF2B5EF4-FFF2-40B4-BE49-F238E27FC236}">
                <a16:creationId xmlns:a16="http://schemas.microsoft.com/office/drawing/2014/main" id="{AE10A7AB-4E16-4B85-8C75-FABB6412DD5E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/>
          <a:srcRect l="839" t="859" r="985" b="1000"/>
          <a:stretch/>
        </p:blipFill>
        <p:spPr>
          <a:xfrm>
            <a:off x="1482090" y="1182255"/>
            <a:ext cx="4819650" cy="4487026"/>
          </a:xfrm>
        </p:spPr>
      </p:pic>
    </p:spTree>
    <p:extLst>
      <p:ext uri="{BB962C8B-B14F-4D97-AF65-F5344CB8AC3E}">
        <p14:creationId xmlns:p14="http://schemas.microsoft.com/office/powerpoint/2010/main" val="39461801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A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064F6DF-CF4C-4CB4-9EF7-54471D510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r>
              <a:rPr lang="fr-FR" dirty="0"/>
              <a:t>12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87B6974C-D5E2-5793-370D-53CE4E701E59}"/>
              </a:ext>
            </a:extLst>
          </p:cNvPr>
          <p:cNvSpPr txBox="1"/>
          <p:nvPr/>
        </p:nvSpPr>
        <p:spPr>
          <a:xfrm>
            <a:off x="-32197" y="-1"/>
            <a:ext cx="9133267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2800" dirty="0">
                <a:latin typeface="Tisa Offc Serif Pro"/>
              </a:rPr>
              <a:t>Exemple</a:t>
            </a:r>
            <a:r>
              <a:rPr lang="fr-FR" sz="2800" b="1" dirty="0">
                <a:latin typeface="Tisa Offc Serif Pro"/>
              </a:rPr>
              <a:t> </a:t>
            </a:r>
            <a:r>
              <a:rPr lang="fr-FR" sz="2800" dirty="0">
                <a:latin typeface="Tisa Offc Serif Pro"/>
              </a:rPr>
              <a:t>: lorsqu'une voiture apparaît dans la simulation</a:t>
            </a:r>
          </a:p>
        </p:txBody>
      </p:sp>
      <p:grpSp>
        <p:nvGrpSpPr>
          <p:cNvPr id="52" name="Groupe 51">
            <a:extLst>
              <a:ext uri="{FF2B5EF4-FFF2-40B4-BE49-F238E27FC236}">
                <a16:creationId xmlns:a16="http://schemas.microsoft.com/office/drawing/2014/main" id="{7CFEEF66-E377-C471-51B4-884D91FF60E3}"/>
              </a:ext>
            </a:extLst>
          </p:cNvPr>
          <p:cNvGrpSpPr/>
          <p:nvPr/>
        </p:nvGrpSpPr>
        <p:grpSpPr>
          <a:xfrm>
            <a:off x="838200" y="815745"/>
            <a:ext cx="10422872" cy="5723167"/>
            <a:chOff x="590281" y="579549"/>
            <a:chExt cx="11537324" cy="6335109"/>
          </a:xfrm>
        </p:grpSpPr>
        <p:sp>
          <p:nvSpPr>
            <p:cNvPr id="27" name="Espace réservé du numéro de diapositive 4">
              <a:extLst>
                <a:ext uri="{FF2B5EF4-FFF2-40B4-BE49-F238E27FC236}">
                  <a16:creationId xmlns:a16="http://schemas.microsoft.com/office/drawing/2014/main" id="{A4EA2116-EE50-A18D-3647-5AE4616C7121}"/>
                </a:ext>
              </a:extLst>
            </p:cNvPr>
            <p:cNvSpPr txBox="1">
              <a:spLocks/>
            </p:cNvSpPr>
            <p:nvPr/>
          </p:nvSpPr>
          <p:spPr>
            <a:xfrm>
              <a:off x="8846713" y="6549533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 rtl="0">
                <a:defRPr lang="fr-FR"/>
              </a:defPPr>
              <a:lvl1pPr marL="0" algn="r" defTabSz="914400" rtl="0" eaLnBrk="1" latinLnBrk="0" hangingPunct="1">
                <a:defRPr sz="1000" kern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fr-FR"/>
                <a:t>12</a:t>
              </a:r>
              <a:endParaRPr lang="fr-FR" dirty="0"/>
            </a:p>
          </p:txBody>
        </p:sp>
        <p:sp>
          <p:nvSpPr>
            <p:cNvPr id="28" name="Ellipse 27">
              <a:extLst>
                <a:ext uri="{FF2B5EF4-FFF2-40B4-BE49-F238E27FC236}">
                  <a16:creationId xmlns:a16="http://schemas.microsoft.com/office/drawing/2014/main" id="{74CA2445-97F4-434C-8161-6E4C7BD009A0}"/>
                </a:ext>
              </a:extLst>
            </p:cNvPr>
            <p:cNvSpPr/>
            <p:nvPr/>
          </p:nvSpPr>
          <p:spPr>
            <a:xfrm>
              <a:off x="665409" y="579549"/>
              <a:ext cx="3069464" cy="130935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4000" dirty="0">
                  <a:solidFill>
                    <a:schemeClr val="tx1"/>
                  </a:solidFill>
                </a:rPr>
                <a:t>Voiture</a:t>
              </a:r>
            </a:p>
          </p:txBody>
        </p:sp>
        <p:cxnSp>
          <p:nvCxnSpPr>
            <p:cNvPr id="29" name="Connecteur droit avec flèche 28">
              <a:extLst>
                <a:ext uri="{FF2B5EF4-FFF2-40B4-BE49-F238E27FC236}">
                  <a16:creationId xmlns:a16="http://schemas.microsoft.com/office/drawing/2014/main" id="{30BE0BA7-6216-89EA-E495-21912438EF0F}"/>
                </a:ext>
              </a:extLst>
            </p:cNvPr>
            <p:cNvCxnSpPr>
              <a:cxnSpLocks/>
            </p:cNvCxnSpPr>
            <p:nvPr/>
          </p:nvCxnSpPr>
          <p:spPr>
            <a:xfrm>
              <a:off x="2193701" y="2252730"/>
              <a:ext cx="12879" cy="3973132"/>
            </a:xfrm>
            <a:prstGeom prst="straightConnector1">
              <a:avLst/>
            </a:prstGeom>
            <a:ln w="57150">
              <a:solidFill>
                <a:srgbClr val="92D050"/>
              </a:solidFill>
              <a:headEnd type="none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Connecteur droit avec flèche 29">
              <a:extLst>
                <a:ext uri="{FF2B5EF4-FFF2-40B4-BE49-F238E27FC236}">
                  <a16:creationId xmlns:a16="http://schemas.microsoft.com/office/drawing/2014/main" id="{D40719A0-5569-A54F-78FE-2352C879D5ED}"/>
                </a:ext>
              </a:extLst>
            </p:cNvPr>
            <p:cNvCxnSpPr>
              <a:cxnSpLocks/>
            </p:cNvCxnSpPr>
            <p:nvPr/>
          </p:nvCxnSpPr>
          <p:spPr>
            <a:xfrm>
              <a:off x="2902039" y="2252730"/>
              <a:ext cx="12879" cy="3973132"/>
            </a:xfrm>
            <a:prstGeom prst="straightConnector1">
              <a:avLst/>
            </a:prstGeom>
            <a:ln w="57150">
              <a:solidFill>
                <a:srgbClr val="0070C0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Connecteur droit avec flèche 30">
              <a:extLst>
                <a:ext uri="{FF2B5EF4-FFF2-40B4-BE49-F238E27FC236}">
                  <a16:creationId xmlns:a16="http://schemas.microsoft.com/office/drawing/2014/main" id="{FBB117C9-1BA7-AFC9-818F-29637D529E94}"/>
                </a:ext>
              </a:extLst>
            </p:cNvPr>
            <p:cNvCxnSpPr>
              <a:cxnSpLocks/>
            </p:cNvCxnSpPr>
            <p:nvPr/>
          </p:nvCxnSpPr>
          <p:spPr>
            <a:xfrm>
              <a:off x="1506828" y="2252730"/>
              <a:ext cx="45076" cy="3973132"/>
            </a:xfrm>
            <a:prstGeom prst="straightConnector1">
              <a:avLst/>
            </a:prstGeom>
            <a:ln w="57150">
              <a:solidFill>
                <a:srgbClr val="FFC000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32" name="Rectangle : coins arrondis 31">
              <a:extLst>
                <a:ext uri="{FF2B5EF4-FFF2-40B4-BE49-F238E27FC236}">
                  <a16:creationId xmlns:a16="http://schemas.microsoft.com/office/drawing/2014/main" id="{27DC9560-501F-2EAC-2836-6527D1EF3F1B}"/>
                </a:ext>
              </a:extLst>
            </p:cNvPr>
            <p:cNvSpPr/>
            <p:nvPr/>
          </p:nvSpPr>
          <p:spPr>
            <a:xfrm>
              <a:off x="1094704" y="1792309"/>
              <a:ext cx="2221605" cy="53661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dirty="0">
                  <a:solidFill>
                    <a:srgbClr val="FF0000"/>
                  </a:solidFill>
                </a:rPr>
                <a:t>Lancement des threads</a:t>
              </a:r>
            </a:p>
          </p:txBody>
        </p:sp>
        <p:sp>
          <p:nvSpPr>
            <p:cNvPr id="33" name="Rectangle : coins arrondis 32">
              <a:extLst>
                <a:ext uri="{FF2B5EF4-FFF2-40B4-BE49-F238E27FC236}">
                  <a16:creationId xmlns:a16="http://schemas.microsoft.com/office/drawing/2014/main" id="{0E6F00DF-EF3B-A0CC-D721-037D6E18EF2E}"/>
                </a:ext>
              </a:extLst>
            </p:cNvPr>
            <p:cNvSpPr/>
            <p:nvPr/>
          </p:nvSpPr>
          <p:spPr>
            <a:xfrm>
              <a:off x="1094704" y="6256985"/>
              <a:ext cx="2221605" cy="53661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fr-FR" sz="1600" dirty="0">
                  <a:solidFill>
                    <a:srgbClr val="FF0000"/>
                  </a:solidFill>
                </a:rPr>
                <a:t>Fin des threads</a:t>
              </a:r>
            </a:p>
          </p:txBody>
        </p:sp>
        <p:sp>
          <p:nvSpPr>
            <p:cNvPr id="34" name="Ellipse 33">
              <a:extLst>
                <a:ext uri="{FF2B5EF4-FFF2-40B4-BE49-F238E27FC236}">
                  <a16:creationId xmlns:a16="http://schemas.microsoft.com/office/drawing/2014/main" id="{54EA485F-365E-8F26-9C16-0E70255D5BDC}"/>
                </a:ext>
              </a:extLst>
            </p:cNvPr>
            <p:cNvSpPr/>
            <p:nvPr/>
          </p:nvSpPr>
          <p:spPr>
            <a:xfrm>
              <a:off x="4346620" y="729802"/>
              <a:ext cx="2017690" cy="112690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800" dirty="0">
                  <a:solidFill>
                    <a:schemeClr val="tx1"/>
                  </a:solidFill>
                </a:rPr>
                <a:t>Parking 1</a:t>
              </a:r>
            </a:p>
          </p:txBody>
        </p:sp>
        <p:sp>
          <p:nvSpPr>
            <p:cNvPr id="35" name="Ellipse 34">
              <a:extLst>
                <a:ext uri="{FF2B5EF4-FFF2-40B4-BE49-F238E27FC236}">
                  <a16:creationId xmlns:a16="http://schemas.microsoft.com/office/drawing/2014/main" id="{1FBE3BFF-825D-3502-14F2-A84B7BECEC78}"/>
                </a:ext>
              </a:extLst>
            </p:cNvPr>
            <p:cNvSpPr/>
            <p:nvPr/>
          </p:nvSpPr>
          <p:spPr>
            <a:xfrm>
              <a:off x="7040450" y="708337"/>
              <a:ext cx="2017690" cy="112690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fr-FR" sz="2800" dirty="0">
                  <a:solidFill>
                    <a:schemeClr val="tx1"/>
                  </a:solidFill>
                </a:rPr>
                <a:t>Parking 2</a:t>
              </a:r>
            </a:p>
          </p:txBody>
        </p:sp>
        <p:sp>
          <p:nvSpPr>
            <p:cNvPr id="36" name="Ellipse 35">
              <a:extLst>
                <a:ext uri="{FF2B5EF4-FFF2-40B4-BE49-F238E27FC236}">
                  <a16:creationId xmlns:a16="http://schemas.microsoft.com/office/drawing/2014/main" id="{B583D207-4C38-015F-5F83-5A7648C3E6C4}"/>
                </a:ext>
              </a:extLst>
            </p:cNvPr>
            <p:cNvSpPr/>
            <p:nvPr/>
          </p:nvSpPr>
          <p:spPr>
            <a:xfrm>
              <a:off x="9637689" y="708337"/>
              <a:ext cx="2017690" cy="112690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fr-FR" sz="2800" dirty="0">
                  <a:solidFill>
                    <a:schemeClr val="tx1"/>
                  </a:solidFill>
                </a:rPr>
                <a:t>Parking 3</a:t>
              </a:r>
            </a:p>
          </p:txBody>
        </p:sp>
        <p:cxnSp>
          <p:nvCxnSpPr>
            <p:cNvPr id="37" name="Connecteur droit avec flèche 36">
              <a:extLst>
                <a:ext uri="{FF2B5EF4-FFF2-40B4-BE49-F238E27FC236}">
                  <a16:creationId xmlns:a16="http://schemas.microsoft.com/office/drawing/2014/main" id="{B932F596-437B-566D-A5C8-9C186145717E}"/>
                </a:ext>
              </a:extLst>
            </p:cNvPr>
            <p:cNvCxnSpPr>
              <a:cxnSpLocks/>
            </p:cNvCxnSpPr>
            <p:nvPr/>
          </p:nvCxnSpPr>
          <p:spPr>
            <a:xfrm>
              <a:off x="5370489" y="2209800"/>
              <a:ext cx="12879" cy="4048258"/>
            </a:xfrm>
            <a:prstGeom prst="straightConnector1">
              <a:avLst/>
            </a:prstGeom>
            <a:ln w="57150">
              <a:solidFill>
                <a:srgbClr val="FFC000"/>
              </a:solidFill>
              <a:headEnd type="none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38" name="Rectangle : coins arrondis 37">
              <a:extLst>
                <a:ext uri="{FF2B5EF4-FFF2-40B4-BE49-F238E27FC236}">
                  <a16:creationId xmlns:a16="http://schemas.microsoft.com/office/drawing/2014/main" id="{1AEAB935-AA99-E771-5EFF-D77749FC6578}"/>
                </a:ext>
              </a:extLst>
            </p:cNvPr>
            <p:cNvSpPr/>
            <p:nvPr/>
          </p:nvSpPr>
          <p:spPr>
            <a:xfrm>
              <a:off x="4346618" y="1749379"/>
              <a:ext cx="2017691" cy="53661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fr-FR" sz="1600" dirty="0">
                  <a:solidFill>
                    <a:srgbClr val="FF0000"/>
                  </a:solidFill>
                </a:rPr>
                <a:t>Lancement thread</a:t>
              </a:r>
            </a:p>
          </p:txBody>
        </p:sp>
        <p:sp>
          <p:nvSpPr>
            <p:cNvPr id="39" name="Rectangle : coins arrondis 38">
              <a:extLst>
                <a:ext uri="{FF2B5EF4-FFF2-40B4-BE49-F238E27FC236}">
                  <a16:creationId xmlns:a16="http://schemas.microsoft.com/office/drawing/2014/main" id="{BA9134AE-4534-2013-85BC-305F33DBCC98}"/>
                </a:ext>
              </a:extLst>
            </p:cNvPr>
            <p:cNvSpPr/>
            <p:nvPr/>
          </p:nvSpPr>
          <p:spPr>
            <a:xfrm>
              <a:off x="4250027" y="6278449"/>
              <a:ext cx="2221605" cy="53661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fr-FR" sz="1600" dirty="0">
                  <a:solidFill>
                    <a:srgbClr val="FF0000"/>
                  </a:solidFill>
                </a:rPr>
                <a:t>Fin thread</a:t>
              </a:r>
            </a:p>
          </p:txBody>
        </p:sp>
        <p:cxnSp>
          <p:nvCxnSpPr>
            <p:cNvPr id="40" name="Connecteur droit avec flèche 39">
              <a:extLst>
                <a:ext uri="{FF2B5EF4-FFF2-40B4-BE49-F238E27FC236}">
                  <a16:creationId xmlns:a16="http://schemas.microsoft.com/office/drawing/2014/main" id="{FB5A881D-FC9B-06BC-E87E-EAA68CF8A8DE}"/>
                </a:ext>
              </a:extLst>
            </p:cNvPr>
            <p:cNvCxnSpPr>
              <a:cxnSpLocks/>
            </p:cNvCxnSpPr>
            <p:nvPr/>
          </p:nvCxnSpPr>
          <p:spPr>
            <a:xfrm>
              <a:off x="8107250" y="2231265"/>
              <a:ext cx="12879" cy="3973132"/>
            </a:xfrm>
            <a:prstGeom prst="straightConnector1">
              <a:avLst/>
            </a:prstGeom>
            <a:ln w="57150">
              <a:solidFill>
                <a:srgbClr val="92D050"/>
              </a:solidFill>
              <a:headEnd type="none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41" name="Rectangle : coins arrondis 40">
              <a:extLst>
                <a:ext uri="{FF2B5EF4-FFF2-40B4-BE49-F238E27FC236}">
                  <a16:creationId xmlns:a16="http://schemas.microsoft.com/office/drawing/2014/main" id="{E01FB0E9-6C2D-8C8E-3B30-8B0A261102DA}"/>
                </a:ext>
              </a:extLst>
            </p:cNvPr>
            <p:cNvSpPr/>
            <p:nvPr/>
          </p:nvSpPr>
          <p:spPr>
            <a:xfrm>
              <a:off x="7008253" y="1770844"/>
              <a:ext cx="2221605" cy="53661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fr-FR" sz="1600" dirty="0">
                  <a:solidFill>
                    <a:srgbClr val="FF0000"/>
                  </a:solidFill>
                </a:rPr>
                <a:t>Lancement thread</a:t>
              </a:r>
            </a:p>
          </p:txBody>
        </p:sp>
        <p:sp>
          <p:nvSpPr>
            <p:cNvPr id="42" name="Rectangle : coins arrondis 41">
              <a:extLst>
                <a:ext uri="{FF2B5EF4-FFF2-40B4-BE49-F238E27FC236}">
                  <a16:creationId xmlns:a16="http://schemas.microsoft.com/office/drawing/2014/main" id="{8119BBA1-E1A4-3E9C-E5C2-7CA0401AE197}"/>
                </a:ext>
              </a:extLst>
            </p:cNvPr>
            <p:cNvSpPr/>
            <p:nvPr/>
          </p:nvSpPr>
          <p:spPr>
            <a:xfrm>
              <a:off x="7008253" y="6235520"/>
              <a:ext cx="2221605" cy="53661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fr-FR" sz="1600" dirty="0">
                  <a:solidFill>
                    <a:srgbClr val="FF0000"/>
                  </a:solidFill>
                </a:rPr>
                <a:t>Fin thread</a:t>
              </a:r>
            </a:p>
          </p:txBody>
        </p:sp>
        <p:cxnSp>
          <p:nvCxnSpPr>
            <p:cNvPr id="43" name="Connecteur droit avec flèche 42">
              <a:extLst>
                <a:ext uri="{FF2B5EF4-FFF2-40B4-BE49-F238E27FC236}">
                  <a16:creationId xmlns:a16="http://schemas.microsoft.com/office/drawing/2014/main" id="{8DE79DA3-8E8F-0BFE-F22C-D34E107A7D2E}"/>
                </a:ext>
              </a:extLst>
            </p:cNvPr>
            <p:cNvCxnSpPr>
              <a:cxnSpLocks/>
            </p:cNvCxnSpPr>
            <p:nvPr/>
          </p:nvCxnSpPr>
          <p:spPr>
            <a:xfrm>
              <a:off x="10790349" y="2220532"/>
              <a:ext cx="12879" cy="3973132"/>
            </a:xfrm>
            <a:prstGeom prst="straightConnector1">
              <a:avLst/>
            </a:prstGeom>
            <a:ln w="57150">
              <a:solidFill>
                <a:srgbClr val="0070C0"/>
              </a:solidFill>
              <a:headEnd type="none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44" name="Rectangle : coins arrondis 43">
              <a:extLst>
                <a:ext uri="{FF2B5EF4-FFF2-40B4-BE49-F238E27FC236}">
                  <a16:creationId xmlns:a16="http://schemas.microsoft.com/office/drawing/2014/main" id="{9CB3B182-C3FE-B9BC-7D9E-71FB9733E80C}"/>
                </a:ext>
              </a:extLst>
            </p:cNvPr>
            <p:cNvSpPr/>
            <p:nvPr/>
          </p:nvSpPr>
          <p:spPr>
            <a:xfrm>
              <a:off x="9691352" y="1760111"/>
              <a:ext cx="2221605" cy="53661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fr-FR" sz="1600" dirty="0">
                  <a:solidFill>
                    <a:srgbClr val="FF0000"/>
                  </a:solidFill>
                </a:rPr>
                <a:t>Lancement thread</a:t>
              </a:r>
            </a:p>
          </p:txBody>
        </p:sp>
        <p:sp>
          <p:nvSpPr>
            <p:cNvPr id="45" name="Rectangle : coins arrondis 44">
              <a:extLst>
                <a:ext uri="{FF2B5EF4-FFF2-40B4-BE49-F238E27FC236}">
                  <a16:creationId xmlns:a16="http://schemas.microsoft.com/office/drawing/2014/main" id="{F8AF4B3D-A01D-2FF3-2D81-2853874CBC0E}"/>
                </a:ext>
              </a:extLst>
            </p:cNvPr>
            <p:cNvSpPr/>
            <p:nvPr/>
          </p:nvSpPr>
          <p:spPr>
            <a:xfrm>
              <a:off x="9691352" y="6224787"/>
              <a:ext cx="2221605" cy="53661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fr-FR" sz="1600" dirty="0">
                  <a:solidFill>
                    <a:srgbClr val="FF0000"/>
                  </a:solidFill>
                </a:rPr>
                <a:t>Fin thread</a:t>
              </a:r>
            </a:p>
          </p:txBody>
        </p:sp>
        <p:sp>
          <p:nvSpPr>
            <p:cNvPr id="47" name="Losange 46">
              <a:extLst>
                <a:ext uri="{FF2B5EF4-FFF2-40B4-BE49-F238E27FC236}">
                  <a16:creationId xmlns:a16="http://schemas.microsoft.com/office/drawing/2014/main" id="{B2CB4CB9-7073-CBAA-5969-393693D44DB1}"/>
                </a:ext>
              </a:extLst>
            </p:cNvPr>
            <p:cNvSpPr/>
            <p:nvPr/>
          </p:nvSpPr>
          <p:spPr>
            <a:xfrm>
              <a:off x="590281" y="3219718"/>
              <a:ext cx="3230450" cy="1244957"/>
            </a:xfrm>
            <a:prstGeom prst="diamon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600" dirty="0">
                <a:solidFill>
                  <a:srgbClr val="FF0000"/>
                </a:solidFill>
              </a:endParaRPr>
            </a:p>
            <a:p>
              <a:pPr algn="ctr"/>
              <a:r>
                <a:rPr lang="fr-FR" sz="1600" dirty="0">
                  <a:solidFill>
                    <a:srgbClr val="FF0000"/>
                  </a:solidFill>
                </a:rPr>
                <a:t>Conversations </a:t>
              </a:r>
              <a:endParaRPr lang="fr-FR" sz="1600" dirty="0"/>
            </a:p>
          </p:txBody>
        </p:sp>
        <p:sp>
          <p:nvSpPr>
            <p:cNvPr id="48" name="Losange 47">
              <a:extLst>
                <a:ext uri="{FF2B5EF4-FFF2-40B4-BE49-F238E27FC236}">
                  <a16:creationId xmlns:a16="http://schemas.microsoft.com/office/drawing/2014/main" id="{62DEDDC6-64C3-446B-7D0A-D159949AAA95}"/>
                </a:ext>
              </a:extLst>
            </p:cNvPr>
            <p:cNvSpPr/>
            <p:nvPr/>
          </p:nvSpPr>
          <p:spPr>
            <a:xfrm>
              <a:off x="4056845" y="3337775"/>
              <a:ext cx="2650901" cy="955183"/>
            </a:xfrm>
            <a:prstGeom prst="diamon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fr-FR" sz="1600" dirty="0" err="1">
                  <a:solidFill>
                    <a:srgbClr val="FF0000"/>
                  </a:solidFill>
                </a:rPr>
                <a:t>Conv</a:t>
              </a:r>
              <a:r>
                <a:rPr lang="fr-FR" sz="1600" dirty="0">
                  <a:solidFill>
                    <a:srgbClr val="FF0000"/>
                  </a:solidFill>
                </a:rPr>
                <a:t>.</a:t>
              </a:r>
            </a:p>
          </p:txBody>
        </p:sp>
        <p:sp>
          <p:nvSpPr>
            <p:cNvPr id="49" name="Losange 48">
              <a:extLst>
                <a:ext uri="{FF2B5EF4-FFF2-40B4-BE49-F238E27FC236}">
                  <a16:creationId xmlns:a16="http://schemas.microsoft.com/office/drawing/2014/main" id="{DB6E61A6-98CE-8E7B-BC19-2B4165E59D27}"/>
                </a:ext>
              </a:extLst>
            </p:cNvPr>
            <p:cNvSpPr/>
            <p:nvPr/>
          </p:nvSpPr>
          <p:spPr>
            <a:xfrm>
              <a:off x="6793605" y="3337774"/>
              <a:ext cx="2650901" cy="955183"/>
            </a:xfrm>
            <a:prstGeom prst="diamon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fr-FR" sz="1600" dirty="0" err="1">
                  <a:solidFill>
                    <a:srgbClr val="FF0000"/>
                  </a:solidFill>
                </a:rPr>
                <a:t>Conv</a:t>
              </a:r>
              <a:r>
                <a:rPr lang="fr-FR" sz="1600" dirty="0">
                  <a:solidFill>
                    <a:srgbClr val="FF0000"/>
                  </a:solidFill>
                </a:rPr>
                <a:t>.</a:t>
              </a:r>
            </a:p>
          </p:txBody>
        </p:sp>
        <p:sp>
          <p:nvSpPr>
            <p:cNvPr id="50" name="Losange 49">
              <a:extLst>
                <a:ext uri="{FF2B5EF4-FFF2-40B4-BE49-F238E27FC236}">
                  <a16:creationId xmlns:a16="http://schemas.microsoft.com/office/drawing/2014/main" id="{FEB4A9C4-0199-CEE7-8C3E-DF471DE4340A}"/>
                </a:ext>
              </a:extLst>
            </p:cNvPr>
            <p:cNvSpPr/>
            <p:nvPr/>
          </p:nvSpPr>
          <p:spPr>
            <a:xfrm>
              <a:off x="9476704" y="3337774"/>
              <a:ext cx="2650901" cy="955183"/>
            </a:xfrm>
            <a:prstGeom prst="diamon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fr-FR" sz="1600" dirty="0" err="1">
                  <a:solidFill>
                    <a:srgbClr val="FF0000"/>
                  </a:solidFill>
                </a:rPr>
                <a:t>Conv</a:t>
              </a:r>
              <a:r>
                <a:rPr lang="fr-FR" sz="1600" dirty="0">
                  <a:solidFill>
                    <a:srgbClr val="FF0000"/>
                  </a:solidFill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026564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A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064F6DF-CF4C-4CB4-9EF7-54471D510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r>
              <a:rPr lang="fr-FR" dirty="0"/>
              <a:t>12</a:t>
            </a:r>
          </a:p>
        </p:txBody>
      </p:sp>
      <p:sp>
        <p:nvSpPr>
          <p:cNvPr id="19" name="Titre 15">
            <a:extLst>
              <a:ext uri="{FF2B5EF4-FFF2-40B4-BE49-F238E27FC236}">
                <a16:creationId xmlns:a16="http://schemas.microsoft.com/office/drawing/2014/main" id="{B46499E2-D8CE-7A3C-5086-8923873FCE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712" y="0"/>
            <a:ext cx="7994248" cy="2086337"/>
          </a:xfrm>
          <a:noFill/>
        </p:spPr>
        <p:txBody>
          <a:bodyPr/>
          <a:lstStyle/>
          <a:p>
            <a:r>
              <a:rPr lang="fr-FR" dirty="0"/>
              <a:t>Récupération des données</a:t>
            </a:r>
          </a:p>
        </p:txBody>
      </p:sp>
      <p:sp>
        <p:nvSpPr>
          <p:cNvPr id="2" name="Espace réservé du numéro de diapositive 4">
            <a:extLst>
              <a:ext uri="{FF2B5EF4-FFF2-40B4-BE49-F238E27FC236}">
                <a16:creationId xmlns:a16="http://schemas.microsoft.com/office/drawing/2014/main" id="{2535743D-E176-C778-D8AE-031966B9CFA1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fr-FR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/>
              <a:t>12</a:t>
            </a:r>
            <a:endParaRPr lang="fr-FR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F9972CAE-DB42-CAAF-ED49-6367B8BAC2B9}"/>
              </a:ext>
            </a:extLst>
          </p:cNvPr>
          <p:cNvSpPr txBox="1"/>
          <p:nvPr/>
        </p:nvSpPr>
        <p:spPr>
          <a:xfrm>
            <a:off x="559443" y="1823012"/>
            <a:ext cx="10696936" cy="13849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2800" u="sng" dirty="0"/>
              <a:t>Données stockées sous forme de fichier texte :</a:t>
            </a:r>
            <a:endParaRPr lang="fr-FR" u="sng" dirty="0"/>
          </a:p>
          <a:p>
            <a:endParaRPr lang="fr-FR" sz="2800" dirty="0"/>
          </a:p>
          <a:p>
            <a:endParaRPr lang="fr-FR" sz="2800" dirty="0"/>
          </a:p>
        </p:txBody>
      </p:sp>
      <p:sp>
        <p:nvSpPr>
          <p:cNvPr id="6" name="Flèche : droite 5">
            <a:extLst>
              <a:ext uri="{FF2B5EF4-FFF2-40B4-BE49-F238E27FC236}">
                <a16:creationId xmlns:a16="http://schemas.microsoft.com/office/drawing/2014/main" id="{62102806-9309-AE8D-49C0-30C49B530B0F}"/>
              </a:ext>
            </a:extLst>
          </p:cNvPr>
          <p:cNvSpPr/>
          <p:nvPr/>
        </p:nvSpPr>
        <p:spPr>
          <a:xfrm>
            <a:off x="848809" y="2604304"/>
            <a:ext cx="1196050" cy="742708"/>
          </a:xfrm>
          <a:prstGeom prst="rightArrow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0E290182-5296-40A9-8CFD-88138EDB12D3}"/>
              </a:ext>
            </a:extLst>
          </p:cNvPr>
          <p:cNvSpPr txBox="1"/>
          <p:nvPr/>
        </p:nvSpPr>
        <p:spPr>
          <a:xfrm>
            <a:off x="2179898" y="2748987"/>
            <a:ext cx="780326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2400" dirty="0"/>
              <a:t>Pseudo base de données d'utilisateur pour chaque parking</a:t>
            </a:r>
          </a:p>
        </p:txBody>
      </p:sp>
      <p:sp>
        <p:nvSpPr>
          <p:cNvPr id="8" name="Flèche : droite 7">
            <a:extLst>
              <a:ext uri="{FF2B5EF4-FFF2-40B4-BE49-F238E27FC236}">
                <a16:creationId xmlns:a16="http://schemas.microsoft.com/office/drawing/2014/main" id="{312231A3-7564-7F10-ED16-2762725AB6DF}"/>
              </a:ext>
            </a:extLst>
          </p:cNvPr>
          <p:cNvSpPr/>
          <p:nvPr/>
        </p:nvSpPr>
        <p:spPr>
          <a:xfrm>
            <a:off x="848808" y="3433822"/>
            <a:ext cx="1196050" cy="742708"/>
          </a:xfrm>
          <a:prstGeom prst="rightArrow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Flèche : droite 8">
            <a:extLst>
              <a:ext uri="{FF2B5EF4-FFF2-40B4-BE49-F238E27FC236}">
                <a16:creationId xmlns:a16="http://schemas.microsoft.com/office/drawing/2014/main" id="{8CD98396-B8A4-476C-F4CF-8329BE3D0799}"/>
              </a:ext>
            </a:extLst>
          </p:cNvPr>
          <p:cNvSpPr/>
          <p:nvPr/>
        </p:nvSpPr>
        <p:spPr>
          <a:xfrm>
            <a:off x="848807" y="4263340"/>
            <a:ext cx="1196050" cy="742708"/>
          </a:xfrm>
          <a:prstGeom prst="rightArrow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C6720198-8FA0-A8F5-B18D-5DFAAC380738}"/>
              </a:ext>
            </a:extLst>
          </p:cNvPr>
          <p:cNvSpPr txBox="1"/>
          <p:nvPr/>
        </p:nvSpPr>
        <p:spPr>
          <a:xfrm>
            <a:off x="2228125" y="3646024"/>
            <a:ext cx="4099366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fr-FR" sz="2400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8F3196A6-E75C-FCC5-D8D8-FD9D34B99DD7}"/>
              </a:ext>
            </a:extLst>
          </p:cNvPr>
          <p:cNvSpPr txBox="1"/>
          <p:nvPr/>
        </p:nvSpPr>
        <p:spPr>
          <a:xfrm>
            <a:off x="2179898" y="3568860"/>
            <a:ext cx="4099366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2400" dirty="0"/>
              <a:t>Historique des conversations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6D4FE833-4BB2-CBBF-D416-754E3A137B2C}"/>
              </a:ext>
            </a:extLst>
          </p:cNvPr>
          <p:cNvSpPr txBox="1"/>
          <p:nvPr/>
        </p:nvSpPr>
        <p:spPr>
          <a:xfrm>
            <a:off x="2150960" y="4263341"/>
            <a:ext cx="8719593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2400" dirty="0"/>
              <a:t>Données concernant les parkings </a:t>
            </a:r>
            <a:endParaRPr lang="fr-FR" dirty="0"/>
          </a:p>
          <a:p>
            <a:r>
              <a:rPr lang="fr-FR" sz="2400" dirty="0"/>
              <a:t>(prix, occupations, profit, succès moyen)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171983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A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064F6DF-CF4C-4CB4-9EF7-54471D510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r>
              <a:rPr lang="fr-FR" dirty="0"/>
              <a:t>12</a:t>
            </a:r>
          </a:p>
        </p:txBody>
      </p:sp>
      <p:sp>
        <p:nvSpPr>
          <p:cNvPr id="2" name="Espace réservé du numéro de diapositive 4">
            <a:extLst>
              <a:ext uri="{FF2B5EF4-FFF2-40B4-BE49-F238E27FC236}">
                <a16:creationId xmlns:a16="http://schemas.microsoft.com/office/drawing/2014/main" id="{E38F6159-8A2D-8817-F024-E6426E0A6AAA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fr-FR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/>
              <a:t>12</a:t>
            </a:r>
            <a:endParaRPr lang="fr-FR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1856669B-EEDC-354A-6088-1751DAC16B1D}"/>
              </a:ext>
            </a:extLst>
          </p:cNvPr>
          <p:cNvSpPr txBox="1"/>
          <p:nvPr/>
        </p:nvSpPr>
        <p:spPr>
          <a:xfrm>
            <a:off x="308657" y="202557"/>
            <a:ext cx="9963873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3600" dirty="0">
                <a:latin typeface="Tisa Offc Serif Pro"/>
              </a:rPr>
              <a:t>Les graphiques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A29C05AC-69F6-012A-A4AC-1E378B15F0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3472" y="856903"/>
            <a:ext cx="3505200" cy="3038543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5724CBF6-CA73-65C8-B7B1-2D35B08C8A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9136" y="3574167"/>
            <a:ext cx="3625516" cy="3148833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C8DB80CF-991F-80C8-A6F5-321870C530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4900" y="526168"/>
            <a:ext cx="3505200" cy="3048569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66530B54-139E-10C0-1215-3295414B7C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76136" y="3839796"/>
            <a:ext cx="3505199" cy="2878122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344CBFF6-4A98-B7D5-D6D6-2AE4C47C4EC5}"/>
              </a:ext>
            </a:extLst>
          </p:cNvPr>
          <p:cNvSpPr txBox="1"/>
          <p:nvPr/>
        </p:nvSpPr>
        <p:spPr>
          <a:xfrm>
            <a:off x="8017098" y="2650901"/>
            <a:ext cx="156692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Occupations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0163FA09-9A2F-0026-7B34-CBFAC4AEB107}"/>
              </a:ext>
            </a:extLst>
          </p:cNvPr>
          <p:cNvSpPr txBox="1"/>
          <p:nvPr/>
        </p:nvSpPr>
        <p:spPr>
          <a:xfrm>
            <a:off x="8017097" y="5881352"/>
            <a:ext cx="156692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Prix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033E7433-AAA5-899C-CA5E-6E6A7D000835}"/>
              </a:ext>
            </a:extLst>
          </p:cNvPr>
          <p:cNvSpPr txBox="1"/>
          <p:nvPr/>
        </p:nvSpPr>
        <p:spPr>
          <a:xfrm>
            <a:off x="2758223" y="5741830"/>
            <a:ext cx="156692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Succès moyen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0896CF88-F62E-1B2A-758E-B04178AB002B}"/>
              </a:ext>
            </a:extLst>
          </p:cNvPr>
          <p:cNvSpPr txBox="1"/>
          <p:nvPr/>
        </p:nvSpPr>
        <p:spPr>
          <a:xfrm>
            <a:off x="3327040" y="3155324"/>
            <a:ext cx="156692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Profit</a:t>
            </a:r>
          </a:p>
        </p:txBody>
      </p:sp>
    </p:spTree>
    <p:extLst>
      <p:ext uri="{BB962C8B-B14F-4D97-AF65-F5344CB8AC3E}">
        <p14:creationId xmlns:p14="http://schemas.microsoft.com/office/powerpoint/2010/main" val="41016400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FEA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CCAEE93-8585-46D4-A7EC-F184E317C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76073" y="3826810"/>
            <a:ext cx="4839855" cy="640080"/>
          </a:xfrm>
        </p:spPr>
        <p:txBody>
          <a:bodyPr rtlCol="0">
            <a:normAutofit/>
          </a:bodyPr>
          <a:lstStyle/>
          <a:p>
            <a:pPr rtl="0"/>
            <a:r>
              <a:rPr lang="fr-FR" dirty="0"/>
              <a:t>Passons à la démo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15AAE72-0077-4E8E-B3AE-0F0879374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fr-FR" smtClean="0"/>
              <a:pPr rtl="0"/>
              <a:t>13</a:t>
            </a:fld>
            <a:endParaRPr lang="fr-FR"/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51302A21-D245-F013-0819-019F94B65872}"/>
              </a:ext>
            </a:extLst>
          </p:cNvPr>
          <p:cNvSpPr txBox="1">
            <a:spLocks/>
          </p:cNvSpPr>
          <p:nvPr/>
        </p:nvSpPr>
        <p:spPr>
          <a:xfrm>
            <a:off x="4724400" y="2602992"/>
            <a:ext cx="2743200" cy="6400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/>
              <a:t>Merci</a:t>
            </a:r>
          </a:p>
        </p:txBody>
      </p:sp>
    </p:spTree>
    <p:extLst>
      <p:ext uri="{BB962C8B-B14F-4D97-AF65-F5344CB8AC3E}">
        <p14:creationId xmlns:p14="http://schemas.microsoft.com/office/powerpoint/2010/main" val="22714331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28F602C-7F98-4C02-99D4-ED65E00D6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19B51A1E-902D-48AF-9020-955120F399B6}" type="slidenum">
              <a:rPr lang="fr-FR" smtClean="0"/>
              <a:pPr/>
              <a:t>2</a:t>
            </a:fld>
            <a:endParaRPr lang="fr-FR"/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B8C5824C-F06D-0066-968D-3D7887C1FCEE}"/>
              </a:ext>
            </a:extLst>
          </p:cNvPr>
          <p:cNvSpPr txBox="1">
            <a:spLocks/>
          </p:cNvSpPr>
          <p:nvPr/>
        </p:nvSpPr>
        <p:spPr>
          <a:xfrm>
            <a:off x="1361440" y="1140691"/>
            <a:ext cx="1289396" cy="8412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Plan 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7F1A265D-4FF5-8536-F3EF-297C2B27891E}"/>
              </a:ext>
            </a:extLst>
          </p:cNvPr>
          <p:cNvSpPr txBox="1"/>
          <p:nvPr/>
        </p:nvSpPr>
        <p:spPr>
          <a:xfrm>
            <a:off x="1361440" y="2517522"/>
            <a:ext cx="9919855" cy="27084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fr-FR" sz="2600" b="1" dirty="0">
                <a:cs typeface="Akhbar MT" pitchFamily="2" charset="-78"/>
              </a:rPr>
              <a:t>I / Affichage graphique complet</a:t>
            </a:r>
          </a:p>
          <a:p>
            <a:pPr>
              <a:spcBef>
                <a:spcPts val="1200"/>
              </a:spcBef>
            </a:pPr>
            <a:endParaRPr lang="fr-FR" sz="2600" b="1" dirty="0">
              <a:cs typeface="Akhbar MT" pitchFamily="2" charset="-78"/>
            </a:endParaRPr>
          </a:p>
          <a:p>
            <a:pPr>
              <a:spcBef>
                <a:spcPts val="1200"/>
              </a:spcBef>
            </a:pPr>
            <a:r>
              <a:rPr lang="fr-FR" sz="2600" b="1" dirty="0">
                <a:cs typeface="Akhbar MT" pitchFamily="2" charset="-78"/>
              </a:rPr>
              <a:t>II / Présentation des IA et de leur stratégie de communication</a:t>
            </a:r>
          </a:p>
          <a:p>
            <a:pPr>
              <a:spcBef>
                <a:spcPts val="1200"/>
              </a:spcBef>
            </a:pPr>
            <a:endParaRPr lang="fr-FR" sz="2600" b="1" dirty="0">
              <a:cs typeface="Akhbar MT" pitchFamily="2" charset="-78"/>
            </a:endParaRPr>
          </a:p>
          <a:p>
            <a:pPr>
              <a:spcBef>
                <a:spcPts val="1200"/>
              </a:spcBef>
            </a:pPr>
            <a:r>
              <a:rPr lang="fr-FR" sz="2600" b="1" dirty="0">
                <a:cs typeface="Akhbar MT" pitchFamily="2" charset="-78"/>
              </a:rPr>
              <a:t>III / Fonctionnement des conversations et récupération des données </a:t>
            </a:r>
          </a:p>
        </p:txBody>
      </p:sp>
    </p:spTree>
    <p:extLst>
      <p:ext uri="{BB962C8B-B14F-4D97-AF65-F5344CB8AC3E}">
        <p14:creationId xmlns:p14="http://schemas.microsoft.com/office/powerpoint/2010/main" val="19420260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A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7A6F7BB-30A8-4980-AD4A-2FB0B53FA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690" y="651610"/>
            <a:ext cx="3927765" cy="640080"/>
          </a:xfrm>
        </p:spPr>
        <p:txBody>
          <a:bodyPr rtlCol="0">
            <a:normAutofit fontScale="90000"/>
          </a:bodyPr>
          <a:lstStyle/>
          <a:p>
            <a:pPr rtl="0"/>
            <a:r>
              <a:rPr lang="fr-FR" dirty="0"/>
              <a:t>Affichage graphique complet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D394544-C9EA-4CC9-A8CE-78087E866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26236" y="6347114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fr-FR" smtClean="0"/>
              <a:pPr/>
              <a:t>3</a:t>
            </a:fld>
            <a:endParaRPr lang="fr-FR" dirty="0"/>
          </a:p>
        </p:txBody>
      </p:sp>
      <p:pic>
        <p:nvPicPr>
          <p:cNvPr id="43" name="Image 42" descr="Une image contenant texte, tableau de points&#10;&#10;Description générée automatiquement">
            <a:extLst>
              <a:ext uri="{FF2B5EF4-FFF2-40B4-BE49-F238E27FC236}">
                <a16:creationId xmlns:a16="http://schemas.microsoft.com/office/drawing/2014/main" id="{6E8E5DC1-91A7-FEAD-9763-1F3C37B408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5655" y="281798"/>
            <a:ext cx="6722818" cy="6294403"/>
          </a:xfrm>
          <a:prstGeom prst="rect">
            <a:avLst/>
          </a:prstGeom>
        </p:spPr>
      </p:pic>
      <p:sp>
        <p:nvSpPr>
          <p:cNvPr id="45" name="Espace réservé du contenu 2">
            <a:extLst>
              <a:ext uri="{FF2B5EF4-FFF2-40B4-BE49-F238E27FC236}">
                <a16:creationId xmlns:a16="http://schemas.microsoft.com/office/drawing/2014/main" id="{E17F9F2F-76CA-8ED3-9111-CB2D5BD2F50F}"/>
              </a:ext>
            </a:extLst>
          </p:cNvPr>
          <p:cNvSpPr txBox="1">
            <a:spLocks/>
          </p:cNvSpPr>
          <p:nvPr/>
        </p:nvSpPr>
        <p:spPr>
          <a:xfrm>
            <a:off x="355785" y="2412267"/>
            <a:ext cx="4077670" cy="305566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dirty="0"/>
              <a:t>Pourquoi ?</a:t>
            </a:r>
          </a:p>
          <a:p>
            <a:pPr marL="0" indent="0">
              <a:buNone/>
            </a:pPr>
            <a:endParaRPr lang="fr-FR" dirty="0"/>
          </a:p>
          <a:p>
            <a:pPr>
              <a:buFontTx/>
              <a:buChar char="-"/>
            </a:pPr>
            <a:r>
              <a:rPr lang="fr-FR" dirty="0"/>
              <a:t>Intuitif à l’utilisation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/>
              <a:t>- Clarté de l’information</a:t>
            </a:r>
          </a:p>
          <a:p>
            <a:endParaRPr lang="fr-FR" dirty="0"/>
          </a:p>
        </p:txBody>
      </p:sp>
      <p:pic>
        <p:nvPicPr>
          <p:cNvPr id="7" name="Image 6" descr="Une image contenant texte, tableau de points&#10;&#10;Description générée automatiquement">
            <a:extLst>
              <a:ext uri="{FF2B5EF4-FFF2-40B4-BE49-F238E27FC236}">
                <a16:creationId xmlns:a16="http://schemas.microsoft.com/office/drawing/2014/main" id="{63DBE91E-ACEA-7C99-5D99-DBBA73F3B4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5655" y="281798"/>
            <a:ext cx="6643254" cy="6219909"/>
          </a:xfrm>
          <a:prstGeom prst="rect">
            <a:avLst/>
          </a:prstGeom>
        </p:spPr>
      </p:pic>
      <p:pic>
        <p:nvPicPr>
          <p:cNvPr id="9" name="Image 8" descr="Une image contenant texte&#10;&#10;Description générée automatiquement">
            <a:extLst>
              <a:ext uri="{FF2B5EF4-FFF2-40B4-BE49-F238E27FC236}">
                <a16:creationId xmlns:a16="http://schemas.microsoft.com/office/drawing/2014/main" id="{F6EEEA57-2025-FD57-EE6C-E9E798263A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4777" y="548322"/>
            <a:ext cx="6873191" cy="5761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866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FEA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7A6F7BB-30A8-4980-AD4A-2FB0B53FA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7029"/>
            <a:ext cx="10515600" cy="640080"/>
          </a:xfrm>
        </p:spPr>
        <p:txBody>
          <a:bodyPr rtlCol="0">
            <a:normAutofit fontScale="90000"/>
          </a:bodyPr>
          <a:lstStyle/>
          <a:p>
            <a:pPr rtl="0"/>
            <a:r>
              <a:rPr lang="fr-FR" dirty="0"/>
              <a:t>Système de </a:t>
            </a:r>
            <a:r>
              <a:rPr lang="fr-FR" dirty="0" err="1"/>
              <a:t>pathfinding</a:t>
            </a:r>
            <a:r>
              <a:rPr lang="fr-FR" dirty="0"/>
              <a:t> : A* ou A-star 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6B4E214-2330-4B23-B2DE-B23F90535E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fr-FR" smtClean="0"/>
              <a:pPr/>
              <a:t>4</a:t>
            </a:fld>
            <a:endParaRPr lang="fr-FR" dirty="0"/>
          </a:p>
        </p:txBody>
      </p:sp>
      <p:pic>
        <p:nvPicPr>
          <p:cNvPr id="7" name="Image 6" descr="Une image contenant texte, lumière, trafic, extérieur&#10;&#10;Description générée automatiquement">
            <a:extLst>
              <a:ext uri="{FF2B5EF4-FFF2-40B4-BE49-F238E27FC236}">
                <a16:creationId xmlns:a16="http://schemas.microsoft.com/office/drawing/2014/main" id="{A36F7680-1A9A-794C-F51C-4B5EB1B415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1962" y="1027069"/>
            <a:ext cx="9572625" cy="5384602"/>
          </a:xfrm>
          <a:prstGeom prst="rect">
            <a:avLst/>
          </a:prstGeom>
        </p:spPr>
      </p:pic>
      <p:grpSp>
        <p:nvGrpSpPr>
          <p:cNvPr id="57" name="Groupe 56">
            <a:extLst>
              <a:ext uri="{FF2B5EF4-FFF2-40B4-BE49-F238E27FC236}">
                <a16:creationId xmlns:a16="http://schemas.microsoft.com/office/drawing/2014/main" id="{794F1988-812F-968E-4E9E-4B3C8E37994D}"/>
              </a:ext>
            </a:extLst>
          </p:cNvPr>
          <p:cNvGrpSpPr/>
          <p:nvPr/>
        </p:nvGrpSpPr>
        <p:grpSpPr>
          <a:xfrm>
            <a:off x="4433080" y="3286382"/>
            <a:ext cx="7593840" cy="1846440"/>
            <a:chOff x="4433080" y="3286382"/>
            <a:chExt cx="7593840" cy="1846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7" name="Encre 36">
                  <a:extLst>
                    <a:ext uri="{FF2B5EF4-FFF2-40B4-BE49-F238E27FC236}">
                      <a16:creationId xmlns:a16="http://schemas.microsoft.com/office/drawing/2014/main" id="{B4E98F21-054B-448C-6AB2-ADD8C4D6FA0A}"/>
                    </a:ext>
                  </a:extLst>
                </p14:cNvPr>
                <p14:cNvContentPartPr/>
                <p14:nvPr/>
              </p14:nvContentPartPr>
              <p14:xfrm>
                <a:off x="11620120" y="3288902"/>
                <a:ext cx="406800" cy="425520"/>
              </p14:xfrm>
            </p:contentPart>
          </mc:Choice>
          <mc:Fallback xmlns="">
            <p:pic>
              <p:nvPicPr>
                <p:cNvPr id="37" name="Encre 36">
                  <a:extLst>
                    <a:ext uri="{FF2B5EF4-FFF2-40B4-BE49-F238E27FC236}">
                      <a16:creationId xmlns:a16="http://schemas.microsoft.com/office/drawing/2014/main" id="{B4E98F21-054B-448C-6AB2-ADD8C4D6FA0A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1611480" y="3280262"/>
                  <a:ext cx="424440" cy="44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38" name="Encre 37">
                  <a:extLst>
                    <a:ext uri="{FF2B5EF4-FFF2-40B4-BE49-F238E27FC236}">
                      <a16:creationId xmlns:a16="http://schemas.microsoft.com/office/drawing/2014/main" id="{7A2D37E1-C7D3-A03E-61CE-413D4780CFFE}"/>
                    </a:ext>
                  </a:extLst>
                </p14:cNvPr>
                <p14:cNvContentPartPr/>
                <p14:nvPr/>
              </p14:nvContentPartPr>
              <p14:xfrm>
                <a:off x="7867120" y="3286382"/>
                <a:ext cx="3936960" cy="1846440"/>
              </p14:xfrm>
            </p:contentPart>
          </mc:Choice>
          <mc:Fallback xmlns="">
            <p:pic>
              <p:nvPicPr>
                <p:cNvPr id="38" name="Encre 37">
                  <a:extLst>
                    <a:ext uri="{FF2B5EF4-FFF2-40B4-BE49-F238E27FC236}">
                      <a16:creationId xmlns:a16="http://schemas.microsoft.com/office/drawing/2014/main" id="{7A2D37E1-C7D3-A03E-61CE-413D4780CFFE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858480" y="3277382"/>
                  <a:ext cx="3954600" cy="18640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48" name="Groupe 47">
              <a:extLst>
                <a:ext uri="{FF2B5EF4-FFF2-40B4-BE49-F238E27FC236}">
                  <a16:creationId xmlns:a16="http://schemas.microsoft.com/office/drawing/2014/main" id="{8E02565E-9827-31F7-D762-6FB54A9543A3}"/>
                </a:ext>
              </a:extLst>
            </p:cNvPr>
            <p:cNvGrpSpPr/>
            <p:nvPr/>
          </p:nvGrpSpPr>
          <p:grpSpPr>
            <a:xfrm>
              <a:off x="4433080" y="3394382"/>
              <a:ext cx="3445200" cy="541440"/>
              <a:chOff x="4433080" y="3394382"/>
              <a:chExt cx="3445200" cy="5414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8">
                <p14:nvContentPartPr>
                  <p14:cNvPr id="39" name="Encre 38">
                    <a:extLst>
                      <a:ext uri="{FF2B5EF4-FFF2-40B4-BE49-F238E27FC236}">
                        <a16:creationId xmlns:a16="http://schemas.microsoft.com/office/drawing/2014/main" id="{FEEF3DCB-A860-D58C-320F-FAE3C253B968}"/>
                      </a:ext>
                    </a:extLst>
                  </p14:cNvPr>
                  <p14:cNvContentPartPr/>
                  <p14:nvPr/>
                </p14:nvContentPartPr>
                <p14:xfrm>
                  <a:off x="4781920" y="3555302"/>
                  <a:ext cx="3096360" cy="380520"/>
                </p14:xfrm>
              </p:contentPart>
            </mc:Choice>
            <mc:Fallback xmlns="">
              <p:pic>
                <p:nvPicPr>
                  <p:cNvPr id="39" name="Encre 38">
                    <a:extLst>
                      <a:ext uri="{FF2B5EF4-FFF2-40B4-BE49-F238E27FC236}">
                        <a16:creationId xmlns:a16="http://schemas.microsoft.com/office/drawing/2014/main" id="{FEEF3DCB-A860-D58C-320F-FAE3C253B968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4772920" y="3546662"/>
                    <a:ext cx="3114000" cy="39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">
                <p14:nvContentPartPr>
                  <p14:cNvPr id="40" name="Encre 39">
                    <a:extLst>
                      <a:ext uri="{FF2B5EF4-FFF2-40B4-BE49-F238E27FC236}">
                        <a16:creationId xmlns:a16="http://schemas.microsoft.com/office/drawing/2014/main" id="{1313A1B8-EDC9-D30D-A280-35532FE99C81}"/>
                      </a:ext>
                    </a:extLst>
                  </p14:cNvPr>
                  <p14:cNvContentPartPr/>
                  <p14:nvPr/>
                </p14:nvContentPartPr>
                <p14:xfrm>
                  <a:off x="4739080" y="3657182"/>
                  <a:ext cx="241200" cy="120600"/>
                </p14:xfrm>
              </p:contentPart>
            </mc:Choice>
            <mc:Fallback xmlns="">
              <p:pic>
                <p:nvPicPr>
                  <p:cNvPr id="40" name="Encre 39">
                    <a:extLst>
                      <a:ext uri="{FF2B5EF4-FFF2-40B4-BE49-F238E27FC236}">
                        <a16:creationId xmlns:a16="http://schemas.microsoft.com/office/drawing/2014/main" id="{1313A1B8-EDC9-D30D-A280-35532FE99C81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4730440" y="3648182"/>
                    <a:ext cx="258840" cy="138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">
                <p14:nvContentPartPr>
                  <p14:cNvPr id="42" name="Encre 41">
                    <a:extLst>
                      <a:ext uri="{FF2B5EF4-FFF2-40B4-BE49-F238E27FC236}">
                        <a16:creationId xmlns:a16="http://schemas.microsoft.com/office/drawing/2014/main" id="{0B948F93-0246-12FE-C55D-01BD32CE36F2}"/>
                      </a:ext>
                    </a:extLst>
                  </p14:cNvPr>
                  <p14:cNvContentPartPr/>
                  <p14:nvPr/>
                </p14:nvContentPartPr>
                <p14:xfrm>
                  <a:off x="4774720" y="3731342"/>
                  <a:ext cx="54000" cy="139320"/>
                </p14:xfrm>
              </p:contentPart>
            </mc:Choice>
            <mc:Fallback xmlns="">
              <p:pic>
                <p:nvPicPr>
                  <p:cNvPr id="42" name="Encre 41">
                    <a:extLst>
                      <a:ext uri="{FF2B5EF4-FFF2-40B4-BE49-F238E27FC236}">
                        <a16:creationId xmlns:a16="http://schemas.microsoft.com/office/drawing/2014/main" id="{0B948F93-0246-12FE-C55D-01BD32CE36F2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4765720" y="3722342"/>
                    <a:ext cx="71640" cy="156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">
                <p14:nvContentPartPr>
                  <p14:cNvPr id="44" name="Encre 43">
                    <a:extLst>
                      <a:ext uri="{FF2B5EF4-FFF2-40B4-BE49-F238E27FC236}">
                        <a16:creationId xmlns:a16="http://schemas.microsoft.com/office/drawing/2014/main" id="{F996BCD4-3C7C-4D3B-423F-BA816EBD9DE2}"/>
                      </a:ext>
                    </a:extLst>
                  </p14:cNvPr>
                  <p14:cNvContentPartPr/>
                  <p14:nvPr/>
                </p14:nvContentPartPr>
                <p14:xfrm>
                  <a:off x="4460800" y="3461702"/>
                  <a:ext cx="163080" cy="162000"/>
                </p14:xfrm>
              </p:contentPart>
            </mc:Choice>
            <mc:Fallback xmlns="">
              <p:pic>
                <p:nvPicPr>
                  <p:cNvPr id="44" name="Encre 43">
                    <a:extLst>
                      <a:ext uri="{FF2B5EF4-FFF2-40B4-BE49-F238E27FC236}">
                        <a16:creationId xmlns:a16="http://schemas.microsoft.com/office/drawing/2014/main" id="{F996BCD4-3C7C-4D3B-423F-BA816EBD9DE2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4452160" y="3453062"/>
                    <a:ext cx="180720" cy="179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">
                <p14:nvContentPartPr>
                  <p14:cNvPr id="45" name="Encre 44">
                    <a:extLst>
                      <a:ext uri="{FF2B5EF4-FFF2-40B4-BE49-F238E27FC236}">
                        <a16:creationId xmlns:a16="http://schemas.microsoft.com/office/drawing/2014/main" id="{6ABE72C5-F506-C5DF-E650-B6D723275F9D}"/>
                      </a:ext>
                    </a:extLst>
                  </p14:cNvPr>
                  <p14:cNvContentPartPr/>
                  <p14:nvPr/>
                </p14:nvContentPartPr>
                <p14:xfrm>
                  <a:off x="4433440" y="3435422"/>
                  <a:ext cx="194040" cy="140040"/>
                </p14:xfrm>
              </p:contentPart>
            </mc:Choice>
            <mc:Fallback xmlns="">
              <p:pic>
                <p:nvPicPr>
                  <p:cNvPr id="45" name="Encre 44">
                    <a:extLst>
                      <a:ext uri="{FF2B5EF4-FFF2-40B4-BE49-F238E27FC236}">
                        <a16:creationId xmlns:a16="http://schemas.microsoft.com/office/drawing/2014/main" id="{6ABE72C5-F506-C5DF-E650-B6D723275F9D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4424440" y="3426782"/>
                    <a:ext cx="211680" cy="157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">
                <p14:nvContentPartPr>
                  <p14:cNvPr id="46" name="Encre 45">
                    <a:extLst>
                      <a:ext uri="{FF2B5EF4-FFF2-40B4-BE49-F238E27FC236}">
                        <a16:creationId xmlns:a16="http://schemas.microsoft.com/office/drawing/2014/main" id="{9B0F2C1D-C0C5-88D7-FCD6-087B8516F4F5}"/>
                      </a:ext>
                    </a:extLst>
                  </p14:cNvPr>
                  <p14:cNvContentPartPr/>
                  <p14:nvPr/>
                </p14:nvContentPartPr>
                <p14:xfrm>
                  <a:off x="4482400" y="3394382"/>
                  <a:ext cx="61920" cy="229680"/>
                </p14:xfrm>
              </p:contentPart>
            </mc:Choice>
            <mc:Fallback xmlns="">
              <p:pic>
                <p:nvPicPr>
                  <p:cNvPr id="46" name="Encre 45">
                    <a:extLst>
                      <a:ext uri="{FF2B5EF4-FFF2-40B4-BE49-F238E27FC236}">
                        <a16:creationId xmlns:a16="http://schemas.microsoft.com/office/drawing/2014/main" id="{9B0F2C1D-C0C5-88D7-FCD6-087B8516F4F5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4473760" y="3385382"/>
                    <a:ext cx="79560" cy="247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">
                <p14:nvContentPartPr>
                  <p14:cNvPr id="47" name="Encre 46">
                    <a:extLst>
                      <a:ext uri="{FF2B5EF4-FFF2-40B4-BE49-F238E27FC236}">
                        <a16:creationId xmlns:a16="http://schemas.microsoft.com/office/drawing/2014/main" id="{4927D4BE-B9E5-6CC9-2DA5-C1B747753496}"/>
                      </a:ext>
                    </a:extLst>
                  </p14:cNvPr>
                  <p14:cNvContentPartPr/>
                  <p14:nvPr/>
                </p14:nvContentPartPr>
                <p14:xfrm>
                  <a:off x="4433080" y="3518942"/>
                  <a:ext cx="280440" cy="360"/>
                </p14:xfrm>
              </p:contentPart>
            </mc:Choice>
            <mc:Fallback xmlns="">
              <p:pic>
                <p:nvPicPr>
                  <p:cNvPr id="47" name="Encre 46">
                    <a:extLst>
                      <a:ext uri="{FF2B5EF4-FFF2-40B4-BE49-F238E27FC236}">
                        <a16:creationId xmlns:a16="http://schemas.microsoft.com/office/drawing/2014/main" id="{4927D4BE-B9E5-6CC9-2DA5-C1B747753496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4424080" y="3509942"/>
                    <a:ext cx="298080" cy="1800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49" name="Encre 48">
                  <a:extLst>
                    <a:ext uri="{FF2B5EF4-FFF2-40B4-BE49-F238E27FC236}">
                      <a16:creationId xmlns:a16="http://schemas.microsoft.com/office/drawing/2014/main" id="{0DD99EF9-33F5-3138-D8C6-C8A792AECEEE}"/>
                    </a:ext>
                  </a:extLst>
                </p14:cNvPr>
                <p14:cNvContentPartPr/>
                <p14:nvPr/>
              </p14:nvContentPartPr>
              <p14:xfrm>
                <a:off x="11805160" y="3287822"/>
                <a:ext cx="118800" cy="51120"/>
              </p14:xfrm>
            </p:contentPart>
          </mc:Choice>
          <mc:Fallback xmlns="">
            <p:pic>
              <p:nvPicPr>
                <p:cNvPr id="49" name="Encre 48">
                  <a:extLst>
                    <a:ext uri="{FF2B5EF4-FFF2-40B4-BE49-F238E27FC236}">
                      <a16:creationId xmlns:a16="http://schemas.microsoft.com/office/drawing/2014/main" id="{0DD99EF9-33F5-3138-D8C6-C8A792AECEEE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1796160" y="3279182"/>
                  <a:ext cx="136440" cy="687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2" name="Groupe 51">
              <a:extLst>
                <a:ext uri="{FF2B5EF4-FFF2-40B4-BE49-F238E27FC236}">
                  <a16:creationId xmlns:a16="http://schemas.microsoft.com/office/drawing/2014/main" id="{D37B9757-3683-34B3-8325-286FD88B43F8}"/>
                </a:ext>
              </a:extLst>
            </p:cNvPr>
            <p:cNvGrpSpPr/>
            <p:nvPr/>
          </p:nvGrpSpPr>
          <p:grpSpPr>
            <a:xfrm>
              <a:off x="8010040" y="4562582"/>
              <a:ext cx="53280" cy="74160"/>
              <a:chOff x="8010040" y="4562582"/>
              <a:chExt cx="53280" cy="741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4">
                <p14:nvContentPartPr>
                  <p14:cNvPr id="50" name="Encre 49">
                    <a:extLst>
                      <a:ext uri="{FF2B5EF4-FFF2-40B4-BE49-F238E27FC236}">
                        <a16:creationId xmlns:a16="http://schemas.microsoft.com/office/drawing/2014/main" id="{13796910-003E-B038-53C7-081D79D65DA0}"/>
                      </a:ext>
                    </a:extLst>
                  </p14:cNvPr>
                  <p14:cNvContentPartPr/>
                  <p14:nvPr/>
                </p14:nvContentPartPr>
                <p14:xfrm>
                  <a:off x="8010040" y="4567262"/>
                  <a:ext cx="41760" cy="69480"/>
                </p14:xfrm>
              </p:contentPart>
            </mc:Choice>
            <mc:Fallback xmlns="">
              <p:pic>
                <p:nvPicPr>
                  <p:cNvPr id="50" name="Encre 49">
                    <a:extLst>
                      <a:ext uri="{FF2B5EF4-FFF2-40B4-BE49-F238E27FC236}">
                        <a16:creationId xmlns:a16="http://schemas.microsoft.com/office/drawing/2014/main" id="{13796910-003E-B038-53C7-081D79D65DA0}"/>
                      </a:ext>
                    </a:extLst>
                  </p:cNvPr>
                  <p:cNvPicPr/>
                  <p:nvPr/>
                </p:nvPicPr>
                <p:blipFill>
                  <a:blip r:embed="rId25"/>
                  <a:stretch>
                    <a:fillRect/>
                  </a:stretch>
                </p:blipFill>
                <p:spPr>
                  <a:xfrm>
                    <a:off x="8001400" y="4558622"/>
                    <a:ext cx="59400" cy="87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">
                <p14:nvContentPartPr>
                  <p14:cNvPr id="51" name="Encre 50">
                    <a:extLst>
                      <a:ext uri="{FF2B5EF4-FFF2-40B4-BE49-F238E27FC236}">
                        <a16:creationId xmlns:a16="http://schemas.microsoft.com/office/drawing/2014/main" id="{3E00A4BB-17C2-F221-10B2-D544190B363F}"/>
                      </a:ext>
                    </a:extLst>
                  </p14:cNvPr>
                  <p14:cNvContentPartPr/>
                  <p14:nvPr/>
                </p14:nvContentPartPr>
                <p14:xfrm>
                  <a:off x="8037400" y="4562582"/>
                  <a:ext cx="25920" cy="67680"/>
                </p14:xfrm>
              </p:contentPart>
            </mc:Choice>
            <mc:Fallback xmlns="">
              <p:pic>
                <p:nvPicPr>
                  <p:cNvPr id="51" name="Encre 50">
                    <a:extLst>
                      <a:ext uri="{FF2B5EF4-FFF2-40B4-BE49-F238E27FC236}">
                        <a16:creationId xmlns:a16="http://schemas.microsoft.com/office/drawing/2014/main" id="{3E00A4BB-17C2-F221-10B2-D544190B363F}"/>
                      </a:ext>
                    </a:extLst>
                  </p:cNvPr>
                  <p:cNvPicPr/>
                  <p:nvPr/>
                </p:nvPicPr>
                <p:blipFill>
                  <a:blip r:embed="rId27"/>
                  <a:stretch>
                    <a:fillRect/>
                  </a:stretch>
                </p:blipFill>
                <p:spPr>
                  <a:xfrm>
                    <a:off x="8028760" y="4553942"/>
                    <a:ext cx="43560" cy="8532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53" name="Encre 52">
                <a:extLst>
                  <a:ext uri="{FF2B5EF4-FFF2-40B4-BE49-F238E27FC236}">
                    <a16:creationId xmlns:a16="http://schemas.microsoft.com/office/drawing/2014/main" id="{E6D6E393-CD2C-8BB8-270C-E336B8DFBF0C}"/>
                  </a:ext>
                </a:extLst>
              </p14:cNvPr>
              <p14:cNvContentPartPr/>
              <p14:nvPr/>
            </p14:nvContentPartPr>
            <p14:xfrm>
              <a:off x="3471160" y="4350058"/>
              <a:ext cx="1800" cy="360"/>
            </p14:xfrm>
          </p:contentPart>
        </mc:Choice>
        <mc:Fallback xmlns="">
          <p:pic>
            <p:nvPicPr>
              <p:cNvPr id="53" name="Encre 52">
                <a:extLst>
                  <a:ext uri="{FF2B5EF4-FFF2-40B4-BE49-F238E27FC236}">
                    <a16:creationId xmlns:a16="http://schemas.microsoft.com/office/drawing/2014/main" id="{E6D6E393-CD2C-8BB8-270C-E336B8DFBF0C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462160" y="4341418"/>
                <a:ext cx="1944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58" name="ZoneTexte 57">
            <a:extLst>
              <a:ext uri="{FF2B5EF4-FFF2-40B4-BE49-F238E27FC236}">
                <a16:creationId xmlns:a16="http://schemas.microsoft.com/office/drawing/2014/main" id="{BFB20737-C7BA-EB71-CDE7-1816FA8274BC}"/>
              </a:ext>
            </a:extLst>
          </p:cNvPr>
          <p:cNvSpPr txBox="1"/>
          <p:nvPr/>
        </p:nvSpPr>
        <p:spPr>
          <a:xfrm>
            <a:off x="230909" y="2142836"/>
            <a:ext cx="34082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5271FF"/>
                </a:solidFill>
              </a:rPr>
              <a:t>But local </a:t>
            </a:r>
            <a:r>
              <a:rPr lang="fr-FR" dirty="0"/>
              <a:t>= But local du parent + 	  distance avec celui-ci</a:t>
            </a:r>
          </a:p>
        </p:txBody>
      </p:sp>
      <p:sp>
        <p:nvSpPr>
          <p:cNvPr id="59" name="ZoneTexte 58">
            <a:extLst>
              <a:ext uri="{FF2B5EF4-FFF2-40B4-BE49-F238E27FC236}">
                <a16:creationId xmlns:a16="http://schemas.microsoft.com/office/drawing/2014/main" id="{2D6DE0D6-D4A8-C19F-7752-4C1C9FFC3377}"/>
              </a:ext>
            </a:extLst>
          </p:cNvPr>
          <p:cNvSpPr txBox="1"/>
          <p:nvPr/>
        </p:nvSpPr>
        <p:spPr>
          <a:xfrm>
            <a:off x="237555" y="2896371"/>
            <a:ext cx="34082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But global </a:t>
            </a:r>
            <a:r>
              <a:rPr lang="fr-FR" dirty="0"/>
              <a:t>= But local + distance     	           avec le nœud final</a:t>
            </a:r>
          </a:p>
        </p:txBody>
      </p:sp>
    </p:spTree>
    <p:extLst>
      <p:ext uri="{BB962C8B-B14F-4D97-AF65-F5344CB8AC3E}">
        <p14:creationId xmlns:p14="http://schemas.microsoft.com/office/powerpoint/2010/main" val="3197763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FEA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9DFFA6E-5749-4A02-AB2E-8856A55ED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fr-FR" smtClean="0"/>
              <a:pPr/>
              <a:t>5</a:t>
            </a:fld>
            <a:endParaRPr lang="fr-FR"/>
          </a:p>
        </p:txBody>
      </p:sp>
      <p:pic>
        <p:nvPicPr>
          <p:cNvPr id="3" name="Image 2" descr="Une image contenant texte, tableau de points&#10;&#10;Description générée automatiquement">
            <a:extLst>
              <a:ext uri="{FF2B5EF4-FFF2-40B4-BE49-F238E27FC236}">
                <a16:creationId xmlns:a16="http://schemas.microsoft.com/office/drawing/2014/main" id="{80E23EBD-94CA-9BEB-8385-F71EAE70B1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3612" y="0"/>
            <a:ext cx="73247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8921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235D3B1-302E-4611-8FB6-958884D2C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fr-FR" smtClean="0"/>
              <a:pPr/>
              <a:t>6</a:t>
            </a:fld>
            <a:endParaRPr lang="fr-FR"/>
          </a:p>
        </p:txBody>
      </p:sp>
      <p:sp>
        <p:nvSpPr>
          <p:cNvPr id="29" name="Titre 28">
            <a:extLst>
              <a:ext uri="{FF2B5EF4-FFF2-40B4-BE49-F238E27FC236}">
                <a16:creationId xmlns:a16="http://schemas.microsoft.com/office/drawing/2014/main" id="{1039B5AF-DD10-CA8E-85BE-1AB481499C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812182"/>
            <a:ext cx="10058400" cy="565265"/>
          </a:xfrm>
        </p:spPr>
        <p:txBody>
          <a:bodyPr/>
          <a:lstStyle/>
          <a:p>
            <a:r>
              <a:rPr lang="fr-FR" dirty="0"/>
              <a:t>Présentation des IA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98F0614-12AB-2396-AD4F-4FD9B2C247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0891" y="872519"/>
            <a:ext cx="9882909" cy="5559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0457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FEA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6">
            <a:extLst>
              <a:ext uri="{FF2B5EF4-FFF2-40B4-BE49-F238E27FC236}">
                <a16:creationId xmlns:a16="http://schemas.microsoft.com/office/drawing/2014/main" id="{BAE6D842-BBE2-2168-7ACA-FD6AE589AA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fr-FR" smtClean="0"/>
              <a:pPr rtl="0"/>
              <a:t>7</a:t>
            </a:fld>
            <a:endParaRPr lang="fr-FR"/>
          </a:p>
        </p:txBody>
      </p:sp>
      <p:sp>
        <p:nvSpPr>
          <p:cNvPr id="6" name="Titre 15">
            <a:extLst>
              <a:ext uri="{FF2B5EF4-FFF2-40B4-BE49-F238E27FC236}">
                <a16:creationId xmlns:a16="http://schemas.microsoft.com/office/drawing/2014/main" id="{1B53E02A-6050-7663-B4BF-67B1A755D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452517"/>
            <a:ext cx="7994248" cy="664891"/>
          </a:xfrm>
          <a:noFill/>
        </p:spPr>
        <p:txBody>
          <a:bodyPr/>
          <a:lstStyle/>
          <a:p>
            <a:r>
              <a:rPr lang="fr-FR" dirty="0"/>
              <a:t>Stratégie de communication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60224C82-86A5-2B16-F8F0-EAF4FD3372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1015" y="934882"/>
            <a:ext cx="8044146" cy="5631583"/>
          </a:xfrm>
          <a:prstGeom prst="rect">
            <a:avLst/>
          </a:prstGeom>
        </p:spPr>
      </p:pic>
      <p:sp>
        <p:nvSpPr>
          <p:cNvPr id="9" name="Titre 15">
            <a:extLst>
              <a:ext uri="{FF2B5EF4-FFF2-40B4-BE49-F238E27FC236}">
                <a16:creationId xmlns:a16="http://schemas.microsoft.com/office/drawing/2014/main" id="{A14E6D78-2D50-BDF8-C79A-D481BC5346D0}"/>
              </a:ext>
            </a:extLst>
          </p:cNvPr>
          <p:cNvSpPr txBox="1">
            <a:spLocks/>
          </p:cNvSpPr>
          <p:nvPr/>
        </p:nvSpPr>
        <p:spPr>
          <a:xfrm>
            <a:off x="-348609" y="204301"/>
            <a:ext cx="3151380" cy="1753299"/>
          </a:xfrm>
          <a:prstGeom prst="rect">
            <a:avLst/>
          </a:prstGeom>
          <a:noFill/>
        </p:spPr>
        <p:txBody>
          <a:bodyPr vert="horz" lIns="612648" tIns="822960" rIns="45720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800" u="sng" dirty="0"/>
              <a:t>1</a:t>
            </a:r>
            <a:r>
              <a:rPr lang="fr-FR" sz="2800" u="sng" baseline="30000" dirty="0"/>
              <a:t>e</a:t>
            </a:r>
            <a:r>
              <a:rPr lang="fr-FR" sz="2800" u="sng" dirty="0"/>
              <a:t> phase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4C67FAA3-CFCA-B61C-9914-4007A20E1C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590964" y="1822606"/>
            <a:ext cx="7289800" cy="4100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843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A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BF42ED3C-933E-47AF-91C3-B41B4DA1D1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19B51A1E-902D-48AF-9020-955120F399B6}" type="slidenum">
              <a:rPr lang="fr-FR" smtClean="0"/>
              <a:pPr rtl="0"/>
              <a:t>8</a:t>
            </a:fld>
            <a:endParaRPr lang="fr-FR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5E6AD017-0147-106C-7D8E-716F42AAE6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0895" y="1117600"/>
            <a:ext cx="9930209" cy="5129417"/>
          </a:xfrm>
          <a:prstGeom prst="rect">
            <a:avLst/>
          </a:prstGeom>
        </p:spPr>
      </p:pic>
      <p:sp>
        <p:nvSpPr>
          <p:cNvPr id="3" name="Titre 15">
            <a:extLst>
              <a:ext uri="{FF2B5EF4-FFF2-40B4-BE49-F238E27FC236}">
                <a16:creationId xmlns:a16="http://schemas.microsoft.com/office/drawing/2014/main" id="{76BB85C3-F186-5396-11D6-0603C4B83A58}"/>
              </a:ext>
            </a:extLst>
          </p:cNvPr>
          <p:cNvSpPr txBox="1">
            <a:spLocks/>
          </p:cNvSpPr>
          <p:nvPr/>
        </p:nvSpPr>
        <p:spPr>
          <a:xfrm>
            <a:off x="113209" y="-128208"/>
            <a:ext cx="3151380" cy="1753299"/>
          </a:xfrm>
          <a:prstGeom prst="rect">
            <a:avLst/>
          </a:prstGeom>
          <a:noFill/>
        </p:spPr>
        <p:txBody>
          <a:bodyPr vert="horz" lIns="612648" tIns="822960" rIns="45720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800" u="sng" dirty="0"/>
              <a:t>2</a:t>
            </a:r>
            <a:r>
              <a:rPr lang="fr-FR" sz="2800" u="sng" baseline="30000" dirty="0"/>
              <a:t>e</a:t>
            </a:r>
            <a:r>
              <a:rPr lang="fr-FR" sz="2800" u="sng" dirty="0"/>
              <a:t> phase</a:t>
            </a:r>
          </a:p>
        </p:txBody>
      </p:sp>
    </p:spTree>
    <p:extLst>
      <p:ext uri="{BB962C8B-B14F-4D97-AF65-F5344CB8AC3E}">
        <p14:creationId xmlns:p14="http://schemas.microsoft.com/office/powerpoint/2010/main" val="3441616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A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064F6DF-CF4C-4CB4-9EF7-54471D510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fr-FR" smtClean="0"/>
              <a:pPr rtl="0"/>
              <a:t>9</a:t>
            </a:fld>
            <a:endParaRPr lang="fr-FR" dirty="0"/>
          </a:p>
        </p:txBody>
      </p:sp>
      <p:sp>
        <p:nvSpPr>
          <p:cNvPr id="19" name="Titre 15">
            <a:extLst>
              <a:ext uri="{FF2B5EF4-FFF2-40B4-BE49-F238E27FC236}">
                <a16:creationId xmlns:a16="http://schemas.microsoft.com/office/drawing/2014/main" id="{B46499E2-D8CE-7A3C-5086-8923873FCE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348" y="303087"/>
            <a:ext cx="7994248" cy="1218247"/>
          </a:xfrm>
          <a:noFill/>
        </p:spPr>
        <p:txBody>
          <a:bodyPr/>
          <a:lstStyle/>
          <a:p>
            <a:r>
              <a:rPr lang="fr-FR" dirty="0"/>
              <a:t>Fonctionnement des conversations</a:t>
            </a:r>
          </a:p>
        </p:txBody>
      </p:sp>
      <p:graphicFrame>
        <p:nvGraphicFramePr>
          <p:cNvPr id="2" name="Tableau 3">
            <a:extLst>
              <a:ext uri="{FF2B5EF4-FFF2-40B4-BE49-F238E27FC236}">
                <a16:creationId xmlns:a16="http://schemas.microsoft.com/office/drawing/2014/main" id="{292A283E-63C1-D7DC-12D9-516D2FCAD1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4894868"/>
              </p:ext>
            </p:extLst>
          </p:nvPr>
        </p:nvGraphicFramePr>
        <p:xfrm>
          <a:off x="1767827" y="1431116"/>
          <a:ext cx="8168640" cy="48264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84320">
                  <a:extLst>
                    <a:ext uri="{9D8B030D-6E8A-4147-A177-3AD203B41FA5}">
                      <a16:colId xmlns:a16="http://schemas.microsoft.com/office/drawing/2014/main" val="1658560994"/>
                    </a:ext>
                  </a:extLst>
                </a:gridCol>
                <a:gridCol w="4084320">
                  <a:extLst>
                    <a:ext uri="{9D8B030D-6E8A-4147-A177-3AD203B41FA5}">
                      <a16:colId xmlns:a16="http://schemas.microsoft.com/office/drawing/2014/main" val="2326336580"/>
                    </a:ext>
                  </a:extLst>
                </a:gridCol>
              </a:tblGrid>
              <a:tr h="1443152">
                <a:tc>
                  <a:txBody>
                    <a:bodyPr/>
                    <a:lstStyle/>
                    <a:p>
                      <a:pPr algn="ctr"/>
                      <a:r>
                        <a:rPr lang="fr-FR" sz="6000" dirty="0"/>
                        <a:t>Voiture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6000" dirty="0"/>
                        <a:t>Parking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466593"/>
                  </a:ext>
                </a:extLst>
              </a:tr>
              <a:tr h="3202771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THREAD VOITURE</a:t>
                      </a:r>
                    </a:p>
                    <a:p>
                      <a:pPr lvl="0" algn="ctr">
                        <a:buNone/>
                      </a:pPr>
                      <a:endParaRPr lang="fr-FR" dirty="0"/>
                    </a:p>
                    <a:p>
                      <a:pPr lvl="0" algn="ctr">
                        <a:buNone/>
                      </a:pPr>
                      <a:endParaRPr lang="fr-FR" dirty="0"/>
                    </a:p>
                    <a:p>
                      <a:pPr lvl="0" algn="ctr">
                        <a:buNone/>
                      </a:pPr>
                      <a:endParaRPr lang="fr-FR" dirty="0"/>
                    </a:p>
                    <a:p>
                      <a:pPr lvl="0" algn="ctr">
                        <a:buNone/>
                      </a:pPr>
                      <a:endParaRPr lang="fr-FR" dirty="0"/>
                    </a:p>
                    <a:p>
                      <a:pPr lvl="0" algn="ctr">
                        <a:buNone/>
                      </a:pPr>
                      <a:endParaRPr lang="fr-FR" dirty="0"/>
                    </a:p>
                    <a:p>
                      <a:pPr lvl="0" algn="ctr">
                        <a:buNone/>
                      </a:pPr>
                      <a:endParaRPr lang="fr-FR" dirty="0"/>
                    </a:p>
                    <a:p>
                      <a:pPr lvl="0" algn="ctr">
                        <a:buNone/>
                      </a:pPr>
                      <a:endParaRPr lang="fr-FR" dirty="0"/>
                    </a:p>
                    <a:p>
                      <a:pPr lvl="0" algn="ctr">
                        <a:buNone/>
                      </a:pPr>
                      <a:endParaRPr lang="fr-FR" dirty="0"/>
                    </a:p>
                    <a:p>
                      <a:pPr lvl="0" algn="ctr">
                        <a:buNone/>
                      </a:pPr>
                      <a:endParaRPr lang="fr-FR" dirty="0"/>
                    </a:p>
                    <a:p>
                      <a:pPr lvl="0" algn="ctr">
                        <a:buNone/>
                      </a:pPr>
                      <a:endParaRPr lang="fr-FR" dirty="0"/>
                    </a:p>
                    <a:p>
                      <a:pPr lvl="0" algn="ctr">
                        <a:buNone/>
                      </a:pPr>
                      <a:r>
                        <a:rPr lang="fr-FR" dirty="0"/>
                        <a:t>FIN THREAD VOITURE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THREAD PARKING</a:t>
                      </a:r>
                    </a:p>
                    <a:p>
                      <a:pPr lvl="0" algn="ctr">
                        <a:buNone/>
                      </a:pPr>
                      <a:endParaRPr lang="fr-FR" dirty="0"/>
                    </a:p>
                    <a:p>
                      <a:pPr lvl="0" algn="ctr">
                        <a:buNone/>
                      </a:pPr>
                      <a:endParaRPr lang="fr-FR" dirty="0"/>
                    </a:p>
                    <a:p>
                      <a:pPr lvl="0" algn="ctr">
                        <a:buNone/>
                      </a:pPr>
                      <a:endParaRPr lang="fr-FR" dirty="0"/>
                    </a:p>
                    <a:p>
                      <a:pPr lvl="0" algn="ctr">
                        <a:buNone/>
                      </a:pPr>
                      <a:endParaRPr lang="fr-FR" dirty="0"/>
                    </a:p>
                    <a:p>
                      <a:pPr lvl="0" algn="ctr">
                        <a:buNone/>
                      </a:pPr>
                      <a:endParaRPr lang="fr-FR" dirty="0"/>
                    </a:p>
                    <a:p>
                      <a:pPr lvl="0" algn="ctr">
                        <a:buNone/>
                      </a:pPr>
                      <a:endParaRPr lang="fr-FR" dirty="0"/>
                    </a:p>
                    <a:p>
                      <a:pPr lvl="0" algn="ctr">
                        <a:buNone/>
                      </a:pPr>
                      <a:endParaRPr lang="fr-FR" dirty="0"/>
                    </a:p>
                    <a:p>
                      <a:pPr lvl="0" algn="ctr">
                        <a:buNone/>
                      </a:pPr>
                      <a:endParaRPr lang="fr-FR" dirty="0"/>
                    </a:p>
                    <a:p>
                      <a:pPr lvl="0" algn="ctr">
                        <a:buNone/>
                      </a:pPr>
                      <a:endParaRPr lang="fr-FR" dirty="0"/>
                    </a:p>
                    <a:p>
                      <a:pPr lvl="0" algn="ctr">
                        <a:buNone/>
                      </a:pPr>
                      <a:endParaRPr lang="fr-FR" dirty="0"/>
                    </a:p>
                    <a:p>
                      <a:pPr lvl="0" algn="ctr">
                        <a:buNone/>
                      </a:pPr>
                      <a:r>
                        <a:rPr lang="fr-FR" dirty="0"/>
                        <a:t>FIN THREAD PARKING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8133313"/>
                  </a:ext>
                </a:extLst>
              </a:tr>
            </a:tbl>
          </a:graphicData>
        </a:graphic>
      </p:graphicFrame>
      <p:cxnSp>
        <p:nvCxnSpPr>
          <p:cNvPr id="3" name="Connecteur droit avec flèche 2">
            <a:extLst>
              <a:ext uri="{FF2B5EF4-FFF2-40B4-BE49-F238E27FC236}">
                <a16:creationId xmlns:a16="http://schemas.microsoft.com/office/drawing/2014/main" id="{F6C9C5A1-7B49-A8F8-72C1-54BE034E60B4}"/>
              </a:ext>
            </a:extLst>
          </p:cNvPr>
          <p:cNvCxnSpPr/>
          <p:nvPr/>
        </p:nvCxnSpPr>
        <p:spPr>
          <a:xfrm>
            <a:off x="3781063" y="3322347"/>
            <a:ext cx="2147" cy="2577920"/>
          </a:xfrm>
          <a:prstGeom prst="straightConnector1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" name="Connecteur droit avec flèche 3">
            <a:extLst>
              <a:ext uri="{FF2B5EF4-FFF2-40B4-BE49-F238E27FC236}">
                <a16:creationId xmlns:a16="http://schemas.microsoft.com/office/drawing/2014/main" id="{BCFC202C-B238-031A-6E8A-3E105E94EA16}"/>
              </a:ext>
            </a:extLst>
          </p:cNvPr>
          <p:cNvCxnSpPr>
            <a:cxnSpLocks/>
          </p:cNvCxnSpPr>
          <p:nvPr/>
        </p:nvCxnSpPr>
        <p:spPr>
          <a:xfrm>
            <a:off x="7913035" y="3322347"/>
            <a:ext cx="2147" cy="2577920"/>
          </a:xfrm>
          <a:prstGeom prst="straightConnector1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842444EA-FD38-80C5-3CA5-7FE99B3629EA}"/>
              </a:ext>
            </a:extLst>
          </p:cNvPr>
          <p:cNvSpPr/>
          <p:nvPr/>
        </p:nvSpPr>
        <p:spPr>
          <a:xfrm>
            <a:off x="5133076" y="2382993"/>
            <a:ext cx="1481070" cy="92298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6F135559-8040-89F9-3014-40E3AACFE7C6}"/>
              </a:ext>
            </a:extLst>
          </p:cNvPr>
          <p:cNvSpPr txBox="1"/>
          <p:nvPr/>
        </p:nvSpPr>
        <p:spPr>
          <a:xfrm>
            <a:off x="5229669" y="2382994"/>
            <a:ext cx="1277154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b="1" dirty="0">
                <a:solidFill>
                  <a:srgbClr val="FF0000"/>
                </a:solidFill>
              </a:rPr>
              <a:t>Mise en place de la stratégie</a:t>
            </a:r>
            <a:endParaRPr lang="fr-FR" b="1">
              <a:solidFill>
                <a:srgbClr val="FF0000"/>
              </a:solidFill>
            </a:endParaRPr>
          </a:p>
        </p:txBody>
      </p: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8DE69DE2-4F11-555B-7018-6B1A8AC9D49E}"/>
              </a:ext>
            </a:extLst>
          </p:cNvPr>
          <p:cNvCxnSpPr/>
          <p:nvPr/>
        </p:nvCxnSpPr>
        <p:spPr>
          <a:xfrm>
            <a:off x="4145294" y="3429000"/>
            <a:ext cx="3543836" cy="356315"/>
          </a:xfrm>
          <a:prstGeom prst="straightConnector1">
            <a:avLst/>
          </a:prstGeom>
          <a:ln>
            <a:solidFill>
              <a:srgbClr val="FF0000"/>
            </a:solidFill>
            <a:prstDash val="sysDot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954AE5C5-F5C5-AC86-D0B9-5F616F1D5497}"/>
              </a:ext>
            </a:extLst>
          </p:cNvPr>
          <p:cNvCxnSpPr>
            <a:cxnSpLocks/>
          </p:cNvCxnSpPr>
          <p:nvPr/>
        </p:nvCxnSpPr>
        <p:spPr>
          <a:xfrm flipH="1">
            <a:off x="4136708" y="4105140"/>
            <a:ext cx="3507345" cy="45077"/>
          </a:xfrm>
          <a:prstGeom prst="straightConnector1">
            <a:avLst/>
          </a:prstGeom>
          <a:ln>
            <a:solidFill>
              <a:srgbClr val="FF0000"/>
            </a:solidFill>
            <a:prstDash val="sysDot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ABBE1AF7-F95E-030B-2FB6-590E15E0AF3A}"/>
              </a:ext>
            </a:extLst>
          </p:cNvPr>
          <p:cNvCxnSpPr>
            <a:cxnSpLocks/>
          </p:cNvCxnSpPr>
          <p:nvPr/>
        </p:nvCxnSpPr>
        <p:spPr>
          <a:xfrm>
            <a:off x="4145294" y="4427112"/>
            <a:ext cx="3543836" cy="270456"/>
          </a:xfrm>
          <a:prstGeom prst="straightConnector1">
            <a:avLst/>
          </a:prstGeom>
          <a:ln>
            <a:solidFill>
              <a:srgbClr val="FF0000"/>
            </a:solidFill>
            <a:prstDash val="sysDot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682BF0EF-E31B-CF54-593B-898A7680E89A}"/>
              </a:ext>
            </a:extLst>
          </p:cNvPr>
          <p:cNvCxnSpPr>
            <a:cxnSpLocks/>
          </p:cNvCxnSpPr>
          <p:nvPr/>
        </p:nvCxnSpPr>
        <p:spPr>
          <a:xfrm flipH="1">
            <a:off x="4158173" y="4931534"/>
            <a:ext cx="3507345" cy="45077"/>
          </a:xfrm>
          <a:prstGeom prst="straightConnector1">
            <a:avLst/>
          </a:prstGeom>
          <a:ln>
            <a:solidFill>
              <a:srgbClr val="FF0000"/>
            </a:solidFill>
            <a:prstDash val="sysDot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41735C60-942C-22A9-44E3-A7A0FFB7DF9E}"/>
              </a:ext>
            </a:extLst>
          </p:cNvPr>
          <p:cNvCxnSpPr>
            <a:cxnSpLocks/>
          </p:cNvCxnSpPr>
          <p:nvPr/>
        </p:nvCxnSpPr>
        <p:spPr>
          <a:xfrm>
            <a:off x="4166759" y="5167647"/>
            <a:ext cx="3543836" cy="270456"/>
          </a:xfrm>
          <a:prstGeom prst="straightConnector1">
            <a:avLst/>
          </a:prstGeom>
          <a:ln>
            <a:solidFill>
              <a:srgbClr val="FF0000"/>
            </a:solidFill>
            <a:prstDash val="sysDot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42F0DE1C-3947-43F0-A9E8-B0E70CB75F88}"/>
              </a:ext>
            </a:extLst>
          </p:cNvPr>
          <p:cNvCxnSpPr>
            <a:cxnSpLocks/>
          </p:cNvCxnSpPr>
          <p:nvPr/>
        </p:nvCxnSpPr>
        <p:spPr>
          <a:xfrm flipH="1">
            <a:off x="4179638" y="5650604"/>
            <a:ext cx="3507345" cy="45077"/>
          </a:xfrm>
          <a:prstGeom prst="straightConnector1">
            <a:avLst/>
          </a:prstGeom>
          <a:ln>
            <a:solidFill>
              <a:srgbClr val="FF0000"/>
            </a:solidFill>
            <a:prstDash val="sysDot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206099EB-C4A3-6A95-CBF6-6E078F41673D}"/>
              </a:ext>
            </a:extLst>
          </p:cNvPr>
          <p:cNvSpPr/>
          <p:nvPr/>
        </p:nvSpPr>
        <p:spPr>
          <a:xfrm>
            <a:off x="5090146" y="5838824"/>
            <a:ext cx="1481070" cy="92298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98EB1882-BE3B-A40E-6E7C-BF4327922BB9}"/>
              </a:ext>
            </a:extLst>
          </p:cNvPr>
          <p:cNvSpPr txBox="1"/>
          <p:nvPr/>
        </p:nvSpPr>
        <p:spPr>
          <a:xfrm>
            <a:off x="5090147" y="5935417"/>
            <a:ext cx="148106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b="1" dirty="0">
                <a:solidFill>
                  <a:srgbClr val="FF0000"/>
                </a:solidFill>
              </a:rPr>
              <a:t>Fin de la</a:t>
            </a:r>
          </a:p>
          <a:p>
            <a:pPr algn="ctr"/>
            <a:r>
              <a:rPr lang="fr-FR" b="1" dirty="0">
                <a:solidFill>
                  <a:srgbClr val="FF0000"/>
                </a:solidFill>
              </a:rPr>
              <a:t>conversation</a:t>
            </a:r>
          </a:p>
        </p:txBody>
      </p:sp>
    </p:spTree>
    <p:extLst>
      <p:ext uri="{BB962C8B-B14F-4D97-AF65-F5344CB8AC3E}">
        <p14:creationId xmlns:p14="http://schemas.microsoft.com/office/powerpoint/2010/main" val="142849395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Custom 8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2E6D8"/>
      </a:accent1>
      <a:accent2>
        <a:srgbClr val="8C3A27"/>
      </a:accent2>
      <a:accent3>
        <a:srgbClr val="F0C8BC"/>
      </a:accent3>
      <a:accent4>
        <a:srgbClr val="D9A491"/>
      </a:accent4>
      <a:accent5>
        <a:srgbClr val="FFF7F5"/>
      </a:accent5>
      <a:accent6>
        <a:srgbClr val="18401F"/>
      </a:accent6>
      <a:hlink>
        <a:srgbClr val="0563C1"/>
      </a:hlink>
      <a:folHlink>
        <a:srgbClr val="954F72"/>
      </a:folHlink>
    </a:clrScheme>
    <a:fontScheme name="Custom 119">
      <a:majorFont>
        <a:latin typeface="Tisa Offc Serif Pro"/>
        <a:ea typeface=""/>
        <a:cs typeface=""/>
      </a:majorFont>
      <a:minorFont>
        <a:latin typeface="Quire Sans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9945488_TF10081922_Win32" id="{4B3581E7-0F71-48B2-BB8D-C7FF60179691}" vid="{5B09CA1E-221D-42FF-8F58-9668178BB03B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1" ma:contentTypeDescription="Create a new document." ma:contentTypeScope="" ma:versionID="64dfb1555687e0874b4304b796b5b0c7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6e4c555b5e194d05b7203de9c4567b3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C275A5AD-EC1E-483F-AF0B-4636A5C2293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CC3022A-70F1-4B7E-97CD-F6F1ACAD797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E94EF9C-37D7-43D3-8ABF-F4762A9116D8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{BC4DB6D9-EBD2-4C41-8B43-96674AC33CEF}tf10081922_win32</Template>
  <TotalTime>751</TotalTime>
  <Words>230</Words>
  <Application>Microsoft Office PowerPoint</Application>
  <PresentationFormat>Grand écran</PresentationFormat>
  <Paragraphs>108</Paragraphs>
  <Slides>13</Slides>
  <Notes>13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13</vt:i4>
      </vt:variant>
    </vt:vector>
  </HeadingPairs>
  <TitlesOfParts>
    <vt:vector size="14" baseType="lpstr">
      <vt:lpstr>Thème Office</vt:lpstr>
      <vt:lpstr>Gestion intelligente de parkings - SA4</vt:lpstr>
      <vt:lpstr>Présentation PowerPoint</vt:lpstr>
      <vt:lpstr>Affichage graphique complet</vt:lpstr>
      <vt:lpstr>Système de pathfinding : A* ou A-star </vt:lpstr>
      <vt:lpstr>Présentation PowerPoint</vt:lpstr>
      <vt:lpstr>Présentation des IA</vt:lpstr>
      <vt:lpstr>Stratégie de communication</vt:lpstr>
      <vt:lpstr>Présentation PowerPoint</vt:lpstr>
      <vt:lpstr>Fonctionnement des conversations</vt:lpstr>
      <vt:lpstr>Présentation PowerPoint</vt:lpstr>
      <vt:lpstr>Récupération des données</vt:lpstr>
      <vt:lpstr>Présentation PowerPoint</vt:lpstr>
      <vt:lpstr>Passons à la démo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Gestion intelligente de parkings - SA4</dc:title>
  <dc:creator>Benjamin Boulet</dc:creator>
  <cp:lastModifiedBy>Benjamin Boulet</cp:lastModifiedBy>
  <cp:revision>27</cp:revision>
  <dcterms:created xsi:type="dcterms:W3CDTF">2022-12-14T15:05:04Z</dcterms:created>
  <dcterms:modified xsi:type="dcterms:W3CDTF">2022-12-16T15:01:21Z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